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9" r:id="rId3"/>
    <p:sldId id="265" r:id="rId4"/>
    <p:sldId id="266" r:id="rId5"/>
    <p:sldId id="267" r:id="rId6"/>
    <p:sldId id="268" r:id="rId7"/>
    <p:sldId id="269" r:id="rId8"/>
    <p:sldId id="270" r:id="rId9"/>
    <p:sldId id="271" r:id="rId10"/>
    <p:sldId id="273" r:id="rId11"/>
    <p:sldId id="274" r:id="rId12"/>
    <p:sldId id="275" r:id="rId13"/>
    <p:sldId id="277" r:id="rId14"/>
    <p:sldId id="278" r:id="rId15"/>
    <p:sldId id="279" r:id="rId16"/>
    <p:sldId id="260"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BAB"/>
    <a:srgbClr val="FAFF69"/>
    <a:srgbClr val="97F0AC"/>
    <a:srgbClr val="51D670"/>
    <a:srgbClr val="E8ED58"/>
    <a:srgbClr val="7DE395"/>
    <a:srgbClr val="F54245"/>
    <a:srgbClr val="EB6A6C"/>
    <a:srgbClr val="38C3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B3B78E-1FDD-425E-8308-74735915132B}" v="3517" dt="2023-09-10T19:28:37.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71550" autoAdjust="0"/>
  </p:normalViewPr>
  <p:slideViewPr>
    <p:cSldViewPr snapToGrid="0">
      <p:cViewPr varScale="1">
        <p:scale>
          <a:sx n="68" d="100"/>
          <a:sy n="68" d="100"/>
        </p:scale>
        <p:origin x="78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 Santoro - luca.santoro6@studio.unibo.it" userId="8540e978-6c1e-48f5-a992-b7c9152468e0" providerId="ADAL" clId="{4EB3B78E-1FDD-425E-8308-74735915132B}"/>
    <pc:docChg chg="undo redo custSel addSld delSld modSld modShowInfo">
      <pc:chgData name="Luca Santoro - luca.santoro6@studio.unibo.it" userId="8540e978-6c1e-48f5-a992-b7c9152468e0" providerId="ADAL" clId="{4EB3B78E-1FDD-425E-8308-74735915132B}" dt="2023-09-10T19:28:48.875" v="4354" actId="1076"/>
      <pc:docMkLst>
        <pc:docMk/>
      </pc:docMkLst>
      <pc:sldChg chg="new del">
        <pc:chgData name="Luca Santoro - luca.santoro6@studio.unibo.it" userId="8540e978-6c1e-48f5-a992-b7c9152468e0" providerId="ADAL" clId="{4EB3B78E-1FDD-425E-8308-74735915132B}" dt="2023-09-07T09:58:24.537" v="336" actId="2696"/>
        <pc:sldMkLst>
          <pc:docMk/>
          <pc:sldMk cId="2797944821" sldId="256"/>
        </pc:sldMkLst>
      </pc:sldChg>
      <pc:sldChg chg="addSp delSp modSp new mod setBg modNotesTx">
        <pc:chgData name="Luca Santoro - luca.santoro6@studio.unibo.it" userId="8540e978-6c1e-48f5-a992-b7c9152468e0" providerId="ADAL" clId="{4EB3B78E-1FDD-425E-8308-74735915132B}" dt="2023-09-09T15:55:01.346" v="3959" actId="113"/>
        <pc:sldMkLst>
          <pc:docMk/>
          <pc:sldMk cId="3058219590" sldId="257"/>
        </pc:sldMkLst>
        <pc:spChg chg="mod">
          <ac:chgData name="Luca Santoro - luca.santoro6@studio.unibo.it" userId="8540e978-6c1e-48f5-a992-b7c9152468e0" providerId="ADAL" clId="{4EB3B78E-1FDD-425E-8308-74735915132B}" dt="2023-09-08T12:58:44.068" v="3916" actId="692"/>
          <ac:spMkLst>
            <pc:docMk/>
            <pc:sldMk cId="3058219590" sldId="257"/>
            <ac:spMk id="2" creationId="{1E897032-EDA8-077B-C70E-D9FBCC208485}"/>
          </ac:spMkLst>
        </pc:spChg>
        <pc:spChg chg="del">
          <ac:chgData name="Luca Santoro - luca.santoro6@studio.unibo.it" userId="8540e978-6c1e-48f5-a992-b7c9152468e0" providerId="ADAL" clId="{4EB3B78E-1FDD-425E-8308-74735915132B}" dt="2023-09-07T09:43:20.264" v="9" actId="21"/>
          <ac:spMkLst>
            <pc:docMk/>
            <pc:sldMk cId="3058219590" sldId="257"/>
            <ac:spMk id="3" creationId="{0A1D9F48-FE98-3337-3B7B-3F5DEB6598D4}"/>
          </ac:spMkLst>
        </pc:spChg>
        <pc:spChg chg="add del mod">
          <ac:chgData name="Luca Santoro - luca.santoro6@studio.unibo.it" userId="8540e978-6c1e-48f5-a992-b7c9152468e0" providerId="ADAL" clId="{4EB3B78E-1FDD-425E-8308-74735915132B}" dt="2023-09-07T09:50:30.866" v="109" actId="21"/>
          <ac:spMkLst>
            <pc:docMk/>
            <pc:sldMk cId="3058219590" sldId="257"/>
            <ac:spMk id="4" creationId="{98923E76-5E47-F7A8-DB4C-627B83FAB1B6}"/>
          </ac:spMkLst>
        </pc:spChg>
        <pc:spChg chg="add del mod">
          <ac:chgData name="Luca Santoro - luca.santoro6@studio.unibo.it" userId="8540e978-6c1e-48f5-a992-b7c9152468e0" providerId="ADAL" clId="{4EB3B78E-1FDD-425E-8308-74735915132B}" dt="2023-09-07T09:51:36.638" v="143" actId="21"/>
          <ac:spMkLst>
            <pc:docMk/>
            <pc:sldMk cId="3058219590" sldId="257"/>
            <ac:spMk id="5" creationId="{9372DC1E-210F-8539-31F7-B3A6AD05B4FC}"/>
          </ac:spMkLst>
        </pc:spChg>
        <pc:spChg chg="add mod">
          <ac:chgData name="Luca Santoro - luca.santoro6@studio.unibo.it" userId="8540e978-6c1e-48f5-a992-b7c9152468e0" providerId="ADAL" clId="{4EB3B78E-1FDD-425E-8308-74735915132B}" dt="2023-09-07T09:58:11.880" v="335" actId="1076"/>
          <ac:spMkLst>
            <pc:docMk/>
            <pc:sldMk cId="3058219590" sldId="257"/>
            <ac:spMk id="6" creationId="{D9B4753B-E2CE-4F40-B68F-4C202EB44DEB}"/>
          </ac:spMkLst>
        </pc:spChg>
        <pc:spChg chg="add mod">
          <ac:chgData name="Luca Santoro - luca.santoro6@studio.unibo.it" userId="8540e978-6c1e-48f5-a992-b7c9152468e0" providerId="ADAL" clId="{4EB3B78E-1FDD-425E-8308-74735915132B}" dt="2023-09-07T13:39:14.289" v="1877" actId="1076"/>
          <ac:spMkLst>
            <pc:docMk/>
            <pc:sldMk cId="3058219590" sldId="257"/>
            <ac:spMk id="7" creationId="{3FF171FA-3F9D-EA40-2043-E82CC7B94E66}"/>
          </ac:spMkLst>
        </pc:spChg>
        <pc:spChg chg="add mod">
          <ac:chgData name="Luca Santoro - luca.santoro6@studio.unibo.it" userId="8540e978-6c1e-48f5-a992-b7c9152468e0" providerId="ADAL" clId="{4EB3B78E-1FDD-425E-8308-74735915132B}" dt="2023-09-07T17:05:43.670" v="3064" actId="1582"/>
          <ac:spMkLst>
            <pc:docMk/>
            <pc:sldMk cId="3058219590" sldId="257"/>
            <ac:spMk id="10" creationId="{EB7BCE2F-7D85-1EF2-78F3-2C9F768F7FCD}"/>
          </ac:spMkLst>
        </pc:spChg>
        <pc:picChg chg="add mod">
          <ac:chgData name="Luca Santoro - luca.santoro6@studio.unibo.it" userId="8540e978-6c1e-48f5-a992-b7c9152468e0" providerId="ADAL" clId="{4EB3B78E-1FDD-425E-8308-74735915132B}" dt="2023-09-07T17:06:04.795" v="3065" actId="1440"/>
          <ac:picMkLst>
            <pc:docMk/>
            <pc:sldMk cId="3058219590" sldId="257"/>
            <ac:picMk id="9" creationId="{CAFF3B14-3332-6F56-69F0-C17A41A6E03F}"/>
          </ac:picMkLst>
        </pc:picChg>
      </pc:sldChg>
      <pc:sldChg chg="addSp delSp modSp new del mod setBg">
        <pc:chgData name="Luca Santoro - luca.santoro6@studio.unibo.it" userId="8540e978-6c1e-48f5-a992-b7c9152468e0" providerId="ADAL" clId="{4EB3B78E-1FDD-425E-8308-74735915132B}" dt="2023-09-07T10:02:50.270" v="367" actId="2696"/>
        <pc:sldMkLst>
          <pc:docMk/>
          <pc:sldMk cId="3407974844" sldId="258"/>
        </pc:sldMkLst>
        <pc:spChg chg="mod">
          <ac:chgData name="Luca Santoro - luca.santoro6@studio.unibo.it" userId="8540e978-6c1e-48f5-a992-b7c9152468e0" providerId="ADAL" clId="{4EB3B78E-1FDD-425E-8308-74735915132B}" dt="2023-09-07T10:01:35.896" v="366" actId="20577"/>
          <ac:spMkLst>
            <pc:docMk/>
            <pc:sldMk cId="3407974844" sldId="258"/>
            <ac:spMk id="2" creationId="{7C8AA2B9-4047-CD19-3ABC-7936D8C2CD24}"/>
          </ac:spMkLst>
        </pc:spChg>
        <pc:spChg chg="mod">
          <ac:chgData name="Luca Santoro - luca.santoro6@studio.unibo.it" userId="8540e978-6c1e-48f5-a992-b7c9152468e0" providerId="ADAL" clId="{4EB3B78E-1FDD-425E-8308-74735915132B}" dt="2023-09-07T10:00:35.267" v="350" actId="26606"/>
          <ac:spMkLst>
            <pc:docMk/>
            <pc:sldMk cId="3407974844" sldId="258"/>
            <ac:spMk id="3" creationId="{D7ED8BFE-0EDC-ADEB-E3D0-541A5F461106}"/>
          </ac:spMkLst>
        </pc:spChg>
        <pc:spChg chg="add del">
          <ac:chgData name="Luca Santoro - luca.santoro6@studio.unibo.it" userId="8540e978-6c1e-48f5-a992-b7c9152468e0" providerId="ADAL" clId="{4EB3B78E-1FDD-425E-8308-74735915132B}" dt="2023-09-07T10:00:35.250" v="349" actId="26606"/>
          <ac:spMkLst>
            <pc:docMk/>
            <pc:sldMk cId="3407974844" sldId="258"/>
            <ac:spMk id="8" creationId="{4BC99CB9-DDAD-44A2-8A1C-E3AF4E72DF5C}"/>
          </ac:spMkLst>
        </pc:spChg>
        <pc:spChg chg="add del">
          <ac:chgData name="Luca Santoro - luca.santoro6@studio.unibo.it" userId="8540e978-6c1e-48f5-a992-b7c9152468e0" providerId="ADAL" clId="{4EB3B78E-1FDD-425E-8308-74735915132B}" dt="2023-09-07T10:00:35.250" v="349" actId="26606"/>
          <ac:spMkLst>
            <pc:docMk/>
            <pc:sldMk cId="3407974844" sldId="258"/>
            <ac:spMk id="10" creationId="{64053CBF-3932-45FF-8285-EE5146085F3A}"/>
          </ac:spMkLst>
        </pc:spChg>
        <pc:spChg chg="add">
          <ac:chgData name="Luca Santoro - luca.santoro6@studio.unibo.it" userId="8540e978-6c1e-48f5-a992-b7c9152468e0" providerId="ADAL" clId="{4EB3B78E-1FDD-425E-8308-74735915132B}" dt="2023-09-07T10:00:35.267" v="350" actId="26606"/>
          <ac:spMkLst>
            <pc:docMk/>
            <pc:sldMk cId="3407974844" sldId="258"/>
            <ac:spMk id="24" creationId="{1B15ED52-F352-441B-82BF-E0EA34836D08}"/>
          </ac:spMkLst>
        </pc:spChg>
        <pc:spChg chg="add">
          <ac:chgData name="Luca Santoro - luca.santoro6@studio.unibo.it" userId="8540e978-6c1e-48f5-a992-b7c9152468e0" providerId="ADAL" clId="{4EB3B78E-1FDD-425E-8308-74735915132B}" dt="2023-09-07T10:00:35.267" v="350" actId="26606"/>
          <ac:spMkLst>
            <pc:docMk/>
            <pc:sldMk cId="3407974844" sldId="258"/>
            <ac:spMk id="25" creationId="{3B2E3793-BFE6-45A2-9B7B-E18844431C99}"/>
          </ac:spMkLst>
        </pc:spChg>
        <pc:spChg chg="add">
          <ac:chgData name="Luca Santoro - luca.santoro6@studio.unibo.it" userId="8540e978-6c1e-48f5-a992-b7c9152468e0" providerId="ADAL" clId="{4EB3B78E-1FDD-425E-8308-74735915132B}" dt="2023-09-07T10:00:35.267" v="350" actId="26606"/>
          <ac:spMkLst>
            <pc:docMk/>
            <pc:sldMk cId="3407974844" sldId="258"/>
            <ac:spMk id="26" creationId="{BC4C4868-CB8F-4AF9-9CDB-8108F2C19B67}"/>
          </ac:spMkLst>
        </pc:spChg>
        <pc:spChg chg="add">
          <ac:chgData name="Luca Santoro - luca.santoro6@studio.unibo.it" userId="8540e978-6c1e-48f5-a992-b7c9152468e0" providerId="ADAL" clId="{4EB3B78E-1FDD-425E-8308-74735915132B}" dt="2023-09-07T10:00:35.267" v="350" actId="26606"/>
          <ac:spMkLst>
            <pc:docMk/>
            <pc:sldMk cId="3407974844" sldId="258"/>
            <ac:spMk id="27" creationId="{375E0459-6403-40CD-989D-56A4407CA12E}"/>
          </ac:spMkLst>
        </pc:spChg>
        <pc:spChg chg="add">
          <ac:chgData name="Luca Santoro - luca.santoro6@studio.unibo.it" userId="8540e978-6c1e-48f5-a992-b7c9152468e0" providerId="ADAL" clId="{4EB3B78E-1FDD-425E-8308-74735915132B}" dt="2023-09-07T10:00:35.267" v="350" actId="26606"/>
          <ac:spMkLst>
            <pc:docMk/>
            <pc:sldMk cId="3407974844" sldId="258"/>
            <ac:spMk id="28" creationId="{53E5B1A8-3AC9-4BD1-9BBC-78CA94F2D1BA}"/>
          </ac:spMkLst>
        </pc:spChg>
        <pc:grpChg chg="add del">
          <ac:chgData name="Luca Santoro - luca.santoro6@studio.unibo.it" userId="8540e978-6c1e-48f5-a992-b7c9152468e0" providerId="ADAL" clId="{4EB3B78E-1FDD-425E-8308-74735915132B}" dt="2023-09-07T10:00:35.250" v="349" actId="26606"/>
          <ac:grpSpMkLst>
            <pc:docMk/>
            <pc:sldMk cId="3407974844" sldId="258"/>
            <ac:grpSpMk id="12" creationId="{2E751C04-BEA6-446B-A678-9C74819EBD4C}"/>
          </ac:grpSpMkLst>
        </pc:grpChg>
        <pc:grpChg chg="add del">
          <ac:chgData name="Luca Santoro - luca.santoro6@studio.unibo.it" userId="8540e978-6c1e-48f5-a992-b7c9152468e0" providerId="ADAL" clId="{4EB3B78E-1FDD-425E-8308-74735915132B}" dt="2023-09-07T10:00:35.250" v="349" actId="26606"/>
          <ac:grpSpMkLst>
            <pc:docMk/>
            <pc:sldMk cId="3407974844" sldId="258"/>
            <ac:grpSpMk id="18" creationId="{B63ACBA3-DEFD-4C6D-BBA0-64468FA99C2D}"/>
          </ac:grpSpMkLst>
        </pc:grpChg>
      </pc:sldChg>
      <pc:sldChg chg="addSp delSp modSp new mod setBg modNotesTx">
        <pc:chgData name="Luca Santoro - luca.santoro6@studio.unibo.it" userId="8540e978-6c1e-48f5-a992-b7c9152468e0" providerId="ADAL" clId="{4EB3B78E-1FDD-425E-8308-74735915132B}" dt="2023-09-10T06:20:58.990" v="4167" actId="115"/>
        <pc:sldMkLst>
          <pc:docMk/>
          <pc:sldMk cId="902430206" sldId="259"/>
        </pc:sldMkLst>
        <pc:spChg chg="mod">
          <ac:chgData name="Luca Santoro - luca.santoro6@studio.unibo.it" userId="8540e978-6c1e-48f5-a992-b7c9152468e0" providerId="ADAL" clId="{4EB3B78E-1FDD-425E-8308-74735915132B}" dt="2023-09-08T08:05:17.908" v="3214" actId="255"/>
          <ac:spMkLst>
            <pc:docMk/>
            <pc:sldMk cId="902430206" sldId="259"/>
            <ac:spMk id="2" creationId="{55DB6B9A-CACA-D08F-1F0C-5C85E579552D}"/>
          </ac:spMkLst>
        </pc:spChg>
        <pc:spChg chg="add del">
          <ac:chgData name="Luca Santoro - luca.santoro6@studio.unibo.it" userId="8540e978-6c1e-48f5-a992-b7c9152468e0" providerId="ADAL" clId="{4EB3B78E-1FDD-425E-8308-74735915132B}" dt="2023-09-07T10:03:11.482" v="372" actId="26606"/>
          <ac:spMkLst>
            <pc:docMk/>
            <pc:sldMk cId="902430206" sldId="259"/>
            <ac:spMk id="3" creationId="{16A44F6D-0A17-CE17-754E-7D7D8D648C42}"/>
          </ac:spMkLst>
        </pc:spChg>
        <pc:spChg chg="del">
          <ac:chgData name="Luca Santoro - luca.santoro6@studio.unibo.it" userId="8540e978-6c1e-48f5-a992-b7c9152468e0" providerId="ADAL" clId="{4EB3B78E-1FDD-425E-8308-74735915132B}" dt="2023-09-07T10:16:26.648" v="478" actId="21"/>
          <ac:spMkLst>
            <pc:docMk/>
            <pc:sldMk cId="902430206" sldId="259"/>
            <ac:spMk id="5" creationId="{87D802C6-C922-2A5F-C445-1749D3CC6B4F}"/>
          </ac:spMkLst>
        </pc:spChg>
        <pc:spChg chg="add del">
          <ac:chgData name="Luca Santoro - luca.santoro6@studio.unibo.it" userId="8540e978-6c1e-48f5-a992-b7c9152468e0" providerId="ADAL" clId="{4EB3B78E-1FDD-425E-8308-74735915132B}" dt="2023-09-07T10:03:09.895" v="369" actId="26606"/>
          <ac:spMkLst>
            <pc:docMk/>
            <pc:sldMk cId="902430206" sldId="259"/>
            <ac:spMk id="8" creationId="{8C790BE2-4E4F-4AAF-81A2-4A6F4885EBE6}"/>
          </ac:spMkLst>
        </pc:spChg>
        <pc:spChg chg="add del">
          <ac:chgData name="Luca Santoro - luca.santoro6@studio.unibo.it" userId="8540e978-6c1e-48f5-a992-b7c9152468e0" providerId="ADAL" clId="{4EB3B78E-1FDD-425E-8308-74735915132B}" dt="2023-09-07T10:03:09.895" v="369" actId="26606"/>
          <ac:spMkLst>
            <pc:docMk/>
            <pc:sldMk cId="902430206" sldId="259"/>
            <ac:spMk id="10" creationId="{D28B54C3-B57B-472A-B96E-1FCB67093DC2}"/>
          </ac:spMkLst>
        </pc:spChg>
        <pc:spChg chg="add del">
          <ac:chgData name="Luca Santoro - luca.santoro6@studio.unibo.it" userId="8540e978-6c1e-48f5-a992-b7c9152468e0" providerId="ADAL" clId="{4EB3B78E-1FDD-425E-8308-74735915132B}" dt="2023-09-07T10:03:09.895" v="369" actId="26606"/>
          <ac:spMkLst>
            <pc:docMk/>
            <pc:sldMk cId="902430206" sldId="259"/>
            <ac:spMk id="12" creationId="{7DB3C429-F8DA-49B9-AF84-21996FCF78B5}"/>
          </ac:spMkLst>
        </pc:spChg>
        <pc:spChg chg="add del">
          <ac:chgData name="Luca Santoro - luca.santoro6@studio.unibo.it" userId="8540e978-6c1e-48f5-a992-b7c9152468e0" providerId="ADAL" clId="{4EB3B78E-1FDD-425E-8308-74735915132B}" dt="2023-09-07T10:03:09.895" v="369" actId="26606"/>
          <ac:spMkLst>
            <pc:docMk/>
            <pc:sldMk cId="902430206" sldId="259"/>
            <ac:spMk id="14" creationId="{E12088DD-B1AD-40E0-8B86-1D87A2CCD9BE}"/>
          </ac:spMkLst>
        </pc:spChg>
        <pc:spChg chg="add mod">
          <ac:chgData name="Luca Santoro - luca.santoro6@studio.unibo.it" userId="8540e978-6c1e-48f5-a992-b7c9152468e0" providerId="ADAL" clId="{4EB3B78E-1FDD-425E-8308-74735915132B}" dt="2023-09-10T06:16:47.281" v="4145" actId="14100"/>
          <ac:spMkLst>
            <pc:docMk/>
            <pc:sldMk cId="902430206" sldId="259"/>
            <ac:spMk id="15" creationId="{7EA9A8D0-CE2D-FDD3-F28E-276F3E14F584}"/>
          </ac:spMkLst>
        </pc:spChg>
        <pc:spChg chg="add mod">
          <ac:chgData name="Luca Santoro - luca.santoro6@studio.unibo.it" userId="8540e978-6c1e-48f5-a992-b7c9152468e0" providerId="ADAL" clId="{4EB3B78E-1FDD-425E-8308-74735915132B}" dt="2023-09-10T06:18:51.089" v="4151" actId="14100"/>
          <ac:spMkLst>
            <pc:docMk/>
            <pc:sldMk cId="902430206" sldId="259"/>
            <ac:spMk id="16" creationId="{96741138-4A9C-E6D4-19CD-D9584F9A3812}"/>
          </ac:spMkLst>
        </pc:spChg>
        <pc:spChg chg="add del">
          <ac:chgData name="Luca Santoro - luca.santoro6@studio.unibo.it" userId="8540e978-6c1e-48f5-a992-b7c9152468e0" providerId="ADAL" clId="{4EB3B78E-1FDD-425E-8308-74735915132B}" dt="2023-09-07T10:03:09.895" v="369" actId="26606"/>
          <ac:spMkLst>
            <pc:docMk/>
            <pc:sldMk cId="902430206" sldId="259"/>
            <ac:spMk id="16" creationId="{C4C9F2B0-1044-46EB-8AEB-C3BFFDE6C2CC}"/>
          </ac:spMkLst>
        </pc:spChg>
        <pc:spChg chg="add mod">
          <ac:chgData name="Luca Santoro - luca.santoro6@studio.unibo.it" userId="8540e978-6c1e-48f5-a992-b7c9152468e0" providerId="ADAL" clId="{4EB3B78E-1FDD-425E-8308-74735915132B}" dt="2023-09-10T06:20:51.122" v="4165" actId="14100"/>
          <ac:spMkLst>
            <pc:docMk/>
            <pc:sldMk cId="902430206" sldId="259"/>
            <ac:spMk id="17" creationId="{47640B5D-D942-8C44-B9B8-947131E6C97F}"/>
          </ac:spMkLst>
        </pc:spChg>
        <pc:spChg chg="add del">
          <ac:chgData name="Luca Santoro - luca.santoro6@studio.unibo.it" userId="8540e978-6c1e-48f5-a992-b7c9152468e0" providerId="ADAL" clId="{4EB3B78E-1FDD-425E-8308-74735915132B}" dt="2023-09-07T10:03:09.895" v="369" actId="26606"/>
          <ac:spMkLst>
            <pc:docMk/>
            <pc:sldMk cId="902430206" sldId="259"/>
            <ac:spMk id="18" creationId="{0C395952-4E26-45A2-8756-2ADFD6E53C6E}"/>
          </ac:spMkLst>
        </pc:spChg>
        <pc:spChg chg="add mod">
          <ac:chgData name="Luca Santoro - luca.santoro6@studio.unibo.it" userId="8540e978-6c1e-48f5-a992-b7c9152468e0" providerId="ADAL" clId="{4EB3B78E-1FDD-425E-8308-74735915132B}" dt="2023-09-10T06:20:58.990" v="4167" actId="115"/>
          <ac:spMkLst>
            <pc:docMk/>
            <pc:sldMk cId="902430206" sldId="259"/>
            <ac:spMk id="18" creationId="{FE9FC4E8-6D49-E8DE-E8E1-A992EC9C0DBB}"/>
          </ac:spMkLst>
        </pc:spChg>
        <pc:spChg chg="add del">
          <ac:chgData name="Luca Santoro - luca.santoro6@studio.unibo.it" userId="8540e978-6c1e-48f5-a992-b7c9152468e0" providerId="ADAL" clId="{4EB3B78E-1FDD-425E-8308-74735915132B}" dt="2023-09-07T10:03:09.895" v="369" actId="26606"/>
          <ac:spMkLst>
            <pc:docMk/>
            <pc:sldMk cId="902430206" sldId="259"/>
            <ac:spMk id="20" creationId="{4734BADF-9461-4621-B112-2D7BABEA7DD0}"/>
          </ac:spMkLst>
        </pc:spChg>
        <pc:spChg chg="add del">
          <ac:chgData name="Luca Santoro - luca.santoro6@studio.unibo.it" userId="8540e978-6c1e-48f5-a992-b7c9152468e0" providerId="ADAL" clId="{4EB3B78E-1FDD-425E-8308-74735915132B}" dt="2023-09-07T10:03:11.465" v="371" actId="26606"/>
          <ac:spMkLst>
            <pc:docMk/>
            <pc:sldMk cId="902430206" sldId="259"/>
            <ac:spMk id="22" creationId="{C39ADB8F-D187-49D7-BDCF-C1B6DC727068}"/>
          </ac:spMkLst>
        </pc:spChg>
        <pc:spChg chg="add del">
          <ac:chgData name="Luca Santoro - luca.santoro6@studio.unibo.it" userId="8540e978-6c1e-48f5-a992-b7c9152468e0" providerId="ADAL" clId="{4EB3B78E-1FDD-425E-8308-74735915132B}" dt="2023-09-07T10:03:11.465" v="371" actId="26606"/>
          <ac:spMkLst>
            <pc:docMk/>
            <pc:sldMk cId="902430206" sldId="259"/>
            <ac:spMk id="23" creationId="{1A3C89F8-0D2F-47FF-B903-151248265F47}"/>
          </ac:spMkLst>
        </pc:spChg>
        <pc:spChg chg="add del">
          <ac:chgData name="Luca Santoro - luca.santoro6@studio.unibo.it" userId="8540e978-6c1e-48f5-a992-b7c9152468e0" providerId="ADAL" clId="{4EB3B78E-1FDD-425E-8308-74735915132B}" dt="2023-09-07T10:03:11.465" v="371" actId="26606"/>
          <ac:spMkLst>
            <pc:docMk/>
            <pc:sldMk cId="902430206" sldId="259"/>
            <ac:spMk id="24" creationId="{C5CB530E-515E-412C-9DF1-5F8FFBD6F383}"/>
          </ac:spMkLst>
        </pc:spChg>
        <pc:spChg chg="add del">
          <ac:chgData name="Luca Santoro - luca.santoro6@studio.unibo.it" userId="8540e978-6c1e-48f5-a992-b7c9152468e0" providerId="ADAL" clId="{4EB3B78E-1FDD-425E-8308-74735915132B}" dt="2023-09-07T10:03:11.465" v="371" actId="26606"/>
          <ac:spMkLst>
            <pc:docMk/>
            <pc:sldMk cId="902430206" sldId="259"/>
            <ac:spMk id="25" creationId="{712D4376-A578-4FF1-94FC-245E7A6A489F}"/>
          </ac:spMkLst>
        </pc:spChg>
        <pc:spChg chg="add del">
          <ac:chgData name="Luca Santoro - luca.santoro6@studio.unibo.it" userId="8540e978-6c1e-48f5-a992-b7c9152468e0" providerId="ADAL" clId="{4EB3B78E-1FDD-425E-8308-74735915132B}" dt="2023-09-07T10:03:11.465" v="371" actId="26606"/>
          <ac:spMkLst>
            <pc:docMk/>
            <pc:sldMk cId="902430206" sldId="259"/>
            <ac:spMk id="26" creationId="{AEA7509D-F04F-40CB-A0B3-EEF16499CC9F}"/>
          </ac:spMkLst>
        </pc:spChg>
        <pc:spChg chg="add del">
          <ac:chgData name="Luca Santoro - luca.santoro6@studio.unibo.it" userId="8540e978-6c1e-48f5-a992-b7c9152468e0" providerId="ADAL" clId="{4EB3B78E-1FDD-425E-8308-74735915132B}" dt="2023-09-07T10:03:11.465" v="371" actId="26606"/>
          <ac:spMkLst>
            <pc:docMk/>
            <pc:sldMk cId="902430206" sldId="259"/>
            <ac:spMk id="28" creationId="{508BEF50-7B1E-49A4-BC19-5F4F1D755E64}"/>
          </ac:spMkLst>
        </pc:spChg>
        <pc:spChg chg="add del">
          <ac:chgData name="Luca Santoro - luca.santoro6@studio.unibo.it" userId="8540e978-6c1e-48f5-a992-b7c9152468e0" providerId="ADAL" clId="{4EB3B78E-1FDD-425E-8308-74735915132B}" dt="2023-09-07T10:03:11.465" v="371" actId="26606"/>
          <ac:spMkLst>
            <pc:docMk/>
            <pc:sldMk cId="902430206" sldId="259"/>
            <ac:spMk id="29" creationId="{3FBAD350-5664-4811-A208-657FB882D350}"/>
          </ac:spMkLst>
        </pc:spChg>
        <pc:spChg chg="add del">
          <ac:chgData name="Luca Santoro - luca.santoro6@studio.unibo.it" userId="8540e978-6c1e-48f5-a992-b7c9152468e0" providerId="ADAL" clId="{4EB3B78E-1FDD-425E-8308-74735915132B}" dt="2023-09-07T10:06:03.978" v="377" actId="26606"/>
          <ac:spMkLst>
            <pc:docMk/>
            <pc:sldMk cId="902430206" sldId="259"/>
            <ac:spMk id="31" creationId="{1B15ED52-F352-441B-82BF-E0EA34836D08}"/>
          </ac:spMkLst>
        </pc:spChg>
        <pc:spChg chg="add del">
          <ac:chgData name="Luca Santoro - luca.santoro6@studio.unibo.it" userId="8540e978-6c1e-48f5-a992-b7c9152468e0" providerId="ADAL" clId="{4EB3B78E-1FDD-425E-8308-74735915132B}" dt="2023-09-07T10:06:03.978" v="377" actId="26606"/>
          <ac:spMkLst>
            <pc:docMk/>
            <pc:sldMk cId="902430206" sldId="259"/>
            <ac:spMk id="32" creationId="{3B2E3793-BFE6-45A2-9B7B-E18844431C99}"/>
          </ac:spMkLst>
        </pc:spChg>
        <pc:spChg chg="add del">
          <ac:chgData name="Luca Santoro - luca.santoro6@studio.unibo.it" userId="8540e978-6c1e-48f5-a992-b7c9152468e0" providerId="ADAL" clId="{4EB3B78E-1FDD-425E-8308-74735915132B}" dt="2023-09-07T10:06:03.978" v="377" actId="26606"/>
          <ac:spMkLst>
            <pc:docMk/>
            <pc:sldMk cId="902430206" sldId="259"/>
            <ac:spMk id="33" creationId="{BC4C4868-CB8F-4AF9-9CDB-8108F2C19B67}"/>
          </ac:spMkLst>
        </pc:spChg>
        <pc:spChg chg="add del">
          <ac:chgData name="Luca Santoro - luca.santoro6@studio.unibo.it" userId="8540e978-6c1e-48f5-a992-b7c9152468e0" providerId="ADAL" clId="{4EB3B78E-1FDD-425E-8308-74735915132B}" dt="2023-09-07T10:06:03.978" v="377" actId="26606"/>
          <ac:spMkLst>
            <pc:docMk/>
            <pc:sldMk cId="902430206" sldId="259"/>
            <ac:spMk id="34" creationId="{375E0459-6403-40CD-989D-56A4407CA12E}"/>
          </ac:spMkLst>
        </pc:spChg>
        <pc:spChg chg="add del">
          <ac:chgData name="Luca Santoro - luca.santoro6@studio.unibo.it" userId="8540e978-6c1e-48f5-a992-b7c9152468e0" providerId="ADAL" clId="{4EB3B78E-1FDD-425E-8308-74735915132B}" dt="2023-09-07T10:06:03.978" v="377" actId="26606"/>
          <ac:spMkLst>
            <pc:docMk/>
            <pc:sldMk cId="902430206" sldId="259"/>
            <ac:spMk id="35" creationId="{53E5B1A8-3AC9-4BD1-9BBC-78CA94F2D1BA}"/>
          </ac:spMkLst>
        </pc:spChg>
        <pc:spChg chg="add del">
          <ac:chgData name="Luca Santoro - luca.santoro6@studio.unibo.it" userId="8540e978-6c1e-48f5-a992-b7c9152468e0" providerId="ADAL" clId="{4EB3B78E-1FDD-425E-8308-74735915132B}" dt="2023-09-07T10:06:03.978" v="377" actId="26606"/>
          <ac:spMkLst>
            <pc:docMk/>
            <pc:sldMk cId="902430206" sldId="259"/>
            <ac:spMk id="36" creationId="{B3FA1AAC-C1ED-4F77-BFA4-BE80FC0AC795}"/>
          </ac:spMkLst>
        </pc:spChg>
        <pc:spChg chg="add del mod">
          <ac:chgData name="Luca Santoro - luca.santoro6@studio.unibo.it" userId="8540e978-6c1e-48f5-a992-b7c9152468e0" providerId="ADAL" clId="{4EB3B78E-1FDD-425E-8308-74735915132B}" dt="2023-09-07T10:06:03.978" v="377" actId="26606"/>
          <ac:spMkLst>
            <pc:docMk/>
            <pc:sldMk cId="902430206" sldId="259"/>
            <ac:spMk id="37" creationId="{16A44F6D-0A17-CE17-754E-7D7D8D648C42}"/>
          </ac:spMkLst>
        </pc:spChg>
        <pc:spChg chg="add del">
          <ac:chgData name="Luca Santoro - luca.santoro6@studio.unibo.it" userId="8540e978-6c1e-48f5-a992-b7c9152468e0" providerId="ADAL" clId="{4EB3B78E-1FDD-425E-8308-74735915132B}" dt="2023-09-07T10:05:36.871" v="374" actId="26606"/>
          <ac:spMkLst>
            <pc:docMk/>
            <pc:sldMk cId="902430206" sldId="259"/>
            <ac:spMk id="42" creationId="{979E27D9-03C7-44E2-9FF8-15D0C8506AF7}"/>
          </ac:spMkLst>
        </pc:spChg>
        <pc:spChg chg="add del">
          <ac:chgData name="Luca Santoro - luca.santoro6@studio.unibo.it" userId="8540e978-6c1e-48f5-a992-b7c9152468e0" providerId="ADAL" clId="{4EB3B78E-1FDD-425E-8308-74735915132B}" dt="2023-09-07T10:05:36.871" v="374" actId="26606"/>
          <ac:spMkLst>
            <pc:docMk/>
            <pc:sldMk cId="902430206" sldId="259"/>
            <ac:spMk id="44" creationId="{EEBF1590-3B36-48EE-A89D-3B6F3CB256AB}"/>
          </ac:spMkLst>
        </pc:spChg>
        <pc:spChg chg="add del">
          <ac:chgData name="Luca Santoro - luca.santoro6@studio.unibo.it" userId="8540e978-6c1e-48f5-a992-b7c9152468e0" providerId="ADAL" clId="{4EB3B78E-1FDD-425E-8308-74735915132B}" dt="2023-09-07T10:05:36.871" v="374" actId="26606"/>
          <ac:spMkLst>
            <pc:docMk/>
            <pc:sldMk cId="902430206" sldId="259"/>
            <ac:spMk id="46" creationId="{AC8F6C8C-AB5A-4548-942D-E3FD40ACBC49}"/>
          </ac:spMkLst>
        </pc:spChg>
        <pc:spChg chg="add del">
          <ac:chgData name="Luca Santoro - luca.santoro6@studio.unibo.it" userId="8540e978-6c1e-48f5-a992-b7c9152468e0" providerId="ADAL" clId="{4EB3B78E-1FDD-425E-8308-74735915132B}" dt="2023-09-07T10:06:03.963" v="376" actId="26606"/>
          <ac:spMkLst>
            <pc:docMk/>
            <pc:sldMk cId="902430206" sldId="259"/>
            <ac:spMk id="48" creationId="{799037F2-4CAF-446B-90DB-1480B247AA69}"/>
          </ac:spMkLst>
        </pc:spChg>
        <pc:spChg chg="add del">
          <ac:chgData name="Luca Santoro - luca.santoro6@studio.unibo.it" userId="8540e978-6c1e-48f5-a992-b7c9152468e0" providerId="ADAL" clId="{4EB3B78E-1FDD-425E-8308-74735915132B}" dt="2023-09-07T10:06:03.963" v="376" actId="26606"/>
          <ac:spMkLst>
            <pc:docMk/>
            <pc:sldMk cId="902430206" sldId="259"/>
            <ac:spMk id="49" creationId="{A93898FF-D987-4B0E-BFB4-85F5EB356D4D}"/>
          </ac:spMkLst>
        </pc:spChg>
        <pc:spChg chg="add del">
          <ac:chgData name="Luca Santoro - luca.santoro6@studio.unibo.it" userId="8540e978-6c1e-48f5-a992-b7c9152468e0" providerId="ADAL" clId="{4EB3B78E-1FDD-425E-8308-74735915132B}" dt="2023-09-07T10:06:03.963" v="376" actId="26606"/>
          <ac:spMkLst>
            <pc:docMk/>
            <pc:sldMk cId="902430206" sldId="259"/>
            <ac:spMk id="50" creationId="{7128589C-AF3D-49CF-BD92-C1D1D2F5387F}"/>
          </ac:spMkLst>
        </pc:spChg>
        <pc:spChg chg="add del">
          <ac:chgData name="Luca Santoro - luca.santoro6@studio.unibo.it" userId="8540e978-6c1e-48f5-a992-b7c9152468e0" providerId="ADAL" clId="{4EB3B78E-1FDD-425E-8308-74735915132B}" dt="2023-09-07T10:06:03.963" v="376" actId="26606"/>
          <ac:spMkLst>
            <pc:docMk/>
            <pc:sldMk cId="902430206" sldId="259"/>
            <ac:spMk id="51" creationId="{FEB84055-029C-4E86-8844-D05D96C024BC}"/>
          </ac:spMkLst>
        </pc:spChg>
        <pc:spChg chg="add">
          <ac:chgData name="Luca Santoro - luca.santoro6@studio.unibo.it" userId="8540e978-6c1e-48f5-a992-b7c9152468e0" providerId="ADAL" clId="{4EB3B78E-1FDD-425E-8308-74735915132B}" dt="2023-09-07T10:06:03.978" v="377" actId="26606"/>
          <ac:spMkLst>
            <pc:docMk/>
            <pc:sldMk cId="902430206" sldId="259"/>
            <ac:spMk id="54" creationId="{979E27D9-03C7-44E2-9FF8-15D0C8506AF7}"/>
          </ac:spMkLst>
        </pc:spChg>
        <pc:spChg chg="add">
          <ac:chgData name="Luca Santoro - luca.santoro6@studio.unibo.it" userId="8540e978-6c1e-48f5-a992-b7c9152468e0" providerId="ADAL" clId="{4EB3B78E-1FDD-425E-8308-74735915132B}" dt="2023-09-07T10:06:03.978" v="377" actId="26606"/>
          <ac:spMkLst>
            <pc:docMk/>
            <pc:sldMk cId="902430206" sldId="259"/>
            <ac:spMk id="55" creationId="{16A44F6D-0A17-CE17-754E-7D7D8D648C42}"/>
          </ac:spMkLst>
        </pc:spChg>
        <pc:spChg chg="add">
          <ac:chgData name="Luca Santoro - luca.santoro6@studio.unibo.it" userId="8540e978-6c1e-48f5-a992-b7c9152468e0" providerId="ADAL" clId="{4EB3B78E-1FDD-425E-8308-74735915132B}" dt="2023-09-07T10:06:03.978" v="377" actId="26606"/>
          <ac:spMkLst>
            <pc:docMk/>
            <pc:sldMk cId="902430206" sldId="259"/>
            <ac:spMk id="56" creationId="{EEBF1590-3B36-48EE-A89D-3B6F3CB256AB}"/>
          </ac:spMkLst>
        </pc:spChg>
        <pc:spChg chg="add">
          <ac:chgData name="Luca Santoro - luca.santoro6@studio.unibo.it" userId="8540e978-6c1e-48f5-a992-b7c9152468e0" providerId="ADAL" clId="{4EB3B78E-1FDD-425E-8308-74735915132B}" dt="2023-09-07T10:06:03.978" v="377" actId="26606"/>
          <ac:spMkLst>
            <pc:docMk/>
            <pc:sldMk cId="902430206" sldId="259"/>
            <ac:spMk id="57" creationId="{AC8F6C8C-AB5A-4548-942D-E3FD40ACBC49}"/>
          </ac:spMkLst>
        </pc:spChg>
        <pc:picChg chg="mod">
          <ac:chgData name="Luca Santoro - luca.santoro6@studio.unibo.it" userId="8540e978-6c1e-48f5-a992-b7c9152468e0" providerId="ADAL" clId="{4EB3B78E-1FDD-425E-8308-74735915132B}" dt="2023-09-10T06:19:12.669" v="4153" actId="1076"/>
          <ac:picMkLst>
            <pc:docMk/>
            <pc:sldMk cId="902430206" sldId="259"/>
            <ac:picMk id="3" creationId="{8B083E22-0982-09F7-9736-55C1A58C0371}"/>
          </ac:picMkLst>
        </pc:picChg>
        <pc:picChg chg="add del mod">
          <ac:chgData name="Luca Santoro - luca.santoro6@studio.unibo.it" userId="8540e978-6c1e-48f5-a992-b7c9152468e0" providerId="ADAL" clId="{4EB3B78E-1FDD-425E-8308-74735915132B}" dt="2023-09-10T06:07:32.724" v="4094" actId="21"/>
          <ac:picMkLst>
            <pc:docMk/>
            <pc:sldMk cId="902430206" sldId="259"/>
            <ac:picMk id="5" creationId="{09EA8CF4-AA96-9084-3184-134E51B7CFB6}"/>
          </ac:picMkLst>
        </pc:picChg>
        <pc:picChg chg="add mod">
          <ac:chgData name="Luca Santoro - luca.santoro6@studio.unibo.it" userId="8540e978-6c1e-48f5-a992-b7c9152468e0" providerId="ADAL" clId="{4EB3B78E-1FDD-425E-8308-74735915132B}" dt="2023-09-10T06:11:53.424" v="4100" actId="1076"/>
          <ac:picMkLst>
            <pc:docMk/>
            <pc:sldMk cId="902430206" sldId="259"/>
            <ac:picMk id="6" creationId="{2A4E1941-130B-210E-1695-2FAE7145ABAD}"/>
          </ac:picMkLst>
        </pc:picChg>
        <pc:picChg chg="add mod">
          <ac:chgData name="Luca Santoro - luca.santoro6@studio.unibo.it" userId="8540e978-6c1e-48f5-a992-b7c9152468e0" providerId="ADAL" clId="{4EB3B78E-1FDD-425E-8308-74735915132B}" dt="2023-09-10T06:15:15.485" v="4132" actId="1076"/>
          <ac:picMkLst>
            <pc:docMk/>
            <pc:sldMk cId="902430206" sldId="259"/>
            <ac:picMk id="8" creationId="{E2BF79CB-418F-7C2D-7615-3628FF4ADDB9}"/>
          </ac:picMkLst>
        </pc:picChg>
        <pc:picChg chg="add mod">
          <ac:chgData name="Luca Santoro - luca.santoro6@studio.unibo.it" userId="8540e978-6c1e-48f5-a992-b7c9152468e0" providerId="ADAL" clId="{4EB3B78E-1FDD-425E-8308-74735915132B}" dt="2023-09-10T06:15:18.209" v="4133" actId="1076"/>
          <ac:picMkLst>
            <pc:docMk/>
            <pc:sldMk cId="902430206" sldId="259"/>
            <ac:picMk id="10" creationId="{C142CADA-36DF-9013-CC69-7AE71A55CCD4}"/>
          </ac:picMkLst>
        </pc:picChg>
        <pc:picChg chg="add mod">
          <ac:chgData name="Luca Santoro - luca.santoro6@studio.unibo.it" userId="8540e978-6c1e-48f5-a992-b7c9152468e0" providerId="ADAL" clId="{4EB3B78E-1FDD-425E-8308-74735915132B}" dt="2023-09-10T06:16:26.917" v="4141" actId="14100"/>
          <ac:picMkLst>
            <pc:docMk/>
            <pc:sldMk cId="902430206" sldId="259"/>
            <ac:picMk id="12" creationId="{DB60B2FD-D4FA-2737-015F-7873108A0E0A}"/>
          </ac:picMkLst>
        </pc:picChg>
        <pc:picChg chg="add mod">
          <ac:chgData name="Luca Santoro - luca.santoro6@studio.unibo.it" userId="8540e978-6c1e-48f5-a992-b7c9152468e0" providerId="ADAL" clId="{4EB3B78E-1FDD-425E-8308-74735915132B}" dt="2023-09-10T06:15:03.822" v="4130" actId="1076"/>
          <ac:picMkLst>
            <pc:docMk/>
            <pc:sldMk cId="902430206" sldId="259"/>
            <ac:picMk id="14" creationId="{205F3D30-EF07-6952-3FFB-7CE9502CDED6}"/>
          </ac:picMkLst>
        </pc:picChg>
        <pc:picChg chg="add del">
          <ac:chgData name="Luca Santoro - luca.santoro6@studio.unibo.it" userId="8540e978-6c1e-48f5-a992-b7c9152468e0" providerId="ADAL" clId="{4EB3B78E-1FDD-425E-8308-74735915132B}" dt="2023-09-07T10:06:03.963" v="376" actId="26606"/>
          <ac:picMkLst>
            <pc:docMk/>
            <pc:sldMk cId="902430206" sldId="259"/>
            <ac:picMk id="52" creationId="{8A2842C0-6210-4FDB-B1FF-C14C927377FB}"/>
          </ac:picMkLst>
        </pc:picChg>
        <pc:cxnChg chg="add del">
          <ac:chgData name="Luca Santoro - luca.santoro6@studio.unibo.it" userId="8540e978-6c1e-48f5-a992-b7c9152468e0" providerId="ADAL" clId="{4EB3B78E-1FDD-425E-8308-74735915132B}" dt="2023-09-07T10:03:11.465" v="371" actId="26606"/>
          <ac:cxnSpMkLst>
            <pc:docMk/>
            <pc:sldMk cId="902430206" sldId="259"/>
            <ac:cxnSpMk id="27" creationId="{56020367-4FD5-4596-8E10-C5F095CD8DBF}"/>
          </ac:cxnSpMkLst>
        </pc:cxnChg>
      </pc:sldChg>
      <pc:sldChg chg="delSp modSp new mod setBg">
        <pc:chgData name="Luca Santoro - luca.santoro6@studio.unibo.it" userId="8540e978-6c1e-48f5-a992-b7c9152468e0" providerId="ADAL" clId="{4EB3B78E-1FDD-425E-8308-74735915132B}" dt="2023-09-08T12:55:23.577" v="3904" actId="692"/>
        <pc:sldMkLst>
          <pc:docMk/>
          <pc:sldMk cId="58253077" sldId="260"/>
        </pc:sldMkLst>
        <pc:spChg chg="mod">
          <ac:chgData name="Luca Santoro - luca.santoro6@studio.unibo.it" userId="8540e978-6c1e-48f5-a992-b7c9152468e0" providerId="ADAL" clId="{4EB3B78E-1FDD-425E-8308-74735915132B}" dt="2023-09-08T12:55:23.577" v="3904" actId="692"/>
          <ac:spMkLst>
            <pc:docMk/>
            <pc:sldMk cId="58253077" sldId="260"/>
            <ac:spMk id="2" creationId="{EB23051E-D5B6-F466-8ACD-8796798CC900}"/>
          </ac:spMkLst>
        </pc:spChg>
        <pc:spChg chg="del">
          <ac:chgData name="Luca Santoro - luca.santoro6@studio.unibo.it" userId="8540e978-6c1e-48f5-a992-b7c9152468e0" providerId="ADAL" clId="{4EB3B78E-1FDD-425E-8308-74735915132B}" dt="2023-09-07T10:12:39.665" v="396" actId="21"/>
          <ac:spMkLst>
            <pc:docMk/>
            <pc:sldMk cId="58253077" sldId="260"/>
            <ac:spMk id="3" creationId="{F7DD3D66-A664-306E-04C7-032397DFCC31}"/>
          </ac:spMkLst>
        </pc:spChg>
      </pc:sldChg>
      <pc:sldChg chg="new del">
        <pc:chgData name="Luca Santoro - luca.santoro6@studio.unibo.it" userId="8540e978-6c1e-48f5-a992-b7c9152468e0" providerId="ADAL" clId="{4EB3B78E-1FDD-425E-8308-74735915132B}" dt="2023-09-07T13:29:45.137" v="1853" actId="2696"/>
        <pc:sldMkLst>
          <pc:docMk/>
          <pc:sldMk cId="2806049805" sldId="261"/>
        </pc:sldMkLst>
      </pc:sldChg>
      <pc:sldChg chg="new del">
        <pc:chgData name="Luca Santoro - luca.santoro6@studio.unibo.it" userId="8540e978-6c1e-48f5-a992-b7c9152468e0" providerId="ADAL" clId="{4EB3B78E-1FDD-425E-8308-74735915132B}" dt="2023-09-07T13:29:45.137" v="1853" actId="2696"/>
        <pc:sldMkLst>
          <pc:docMk/>
          <pc:sldMk cId="4085143042" sldId="262"/>
        </pc:sldMkLst>
      </pc:sldChg>
      <pc:sldChg chg="new del">
        <pc:chgData name="Luca Santoro - luca.santoro6@studio.unibo.it" userId="8540e978-6c1e-48f5-a992-b7c9152468e0" providerId="ADAL" clId="{4EB3B78E-1FDD-425E-8308-74735915132B}" dt="2023-09-07T13:29:45.137" v="1853" actId="2696"/>
        <pc:sldMkLst>
          <pc:docMk/>
          <pc:sldMk cId="3394596222" sldId="263"/>
        </pc:sldMkLst>
      </pc:sldChg>
      <pc:sldChg chg="new del">
        <pc:chgData name="Luca Santoro - luca.santoro6@studio.unibo.it" userId="8540e978-6c1e-48f5-a992-b7c9152468e0" providerId="ADAL" clId="{4EB3B78E-1FDD-425E-8308-74735915132B}" dt="2023-09-07T13:29:45.137" v="1853" actId="2696"/>
        <pc:sldMkLst>
          <pc:docMk/>
          <pc:sldMk cId="2022173980" sldId="264"/>
        </pc:sldMkLst>
      </pc:sldChg>
      <pc:sldChg chg="addSp delSp modSp add mod modNotesTx">
        <pc:chgData name="Luca Santoro - luca.santoro6@studio.unibo.it" userId="8540e978-6c1e-48f5-a992-b7c9152468e0" providerId="ADAL" clId="{4EB3B78E-1FDD-425E-8308-74735915132B}" dt="2023-09-09T19:54:27.489" v="4017" actId="20577"/>
        <pc:sldMkLst>
          <pc:docMk/>
          <pc:sldMk cId="1054966191" sldId="265"/>
        </pc:sldMkLst>
        <pc:spChg chg="mod">
          <ac:chgData name="Luca Santoro - luca.santoro6@studio.unibo.it" userId="8540e978-6c1e-48f5-a992-b7c9152468e0" providerId="ADAL" clId="{4EB3B78E-1FDD-425E-8308-74735915132B}" dt="2023-09-08T07:58:35.996" v="3139" actId="1076"/>
          <ac:spMkLst>
            <pc:docMk/>
            <pc:sldMk cId="1054966191" sldId="265"/>
            <ac:spMk id="2" creationId="{55DB6B9A-CACA-D08F-1F0C-5C85E579552D}"/>
          </ac:spMkLst>
        </pc:spChg>
        <pc:spChg chg="add mod">
          <ac:chgData name="Luca Santoro - luca.santoro6@studio.unibo.it" userId="8540e978-6c1e-48f5-a992-b7c9152468e0" providerId="ADAL" clId="{4EB3B78E-1FDD-425E-8308-74735915132B}" dt="2023-09-07T16:31:55.077" v="2901" actId="1582"/>
          <ac:spMkLst>
            <pc:docMk/>
            <pc:sldMk cId="1054966191" sldId="265"/>
            <ac:spMk id="3" creationId="{AAB769B2-EF8C-87FC-3EA8-9C98B96FF9D3}"/>
          </ac:spMkLst>
        </pc:spChg>
        <pc:spChg chg="add mod">
          <ac:chgData name="Luca Santoro - luca.santoro6@studio.unibo.it" userId="8540e978-6c1e-48f5-a992-b7c9152468e0" providerId="ADAL" clId="{4EB3B78E-1FDD-425E-8308-74735915132B}" dt="2023-09-07T16:32:00.402" v="2902" actId="1582"/>
          <ac:spMkLst>
            <pc:docMk/>
            <pc:sldMk cId="1054966191" sldId="265"/>
            <ac:spMk id="4" creationId="{561F363E-CDB3-10D4-960E-53BEC2E52214}"/>
          </ac:spMkLst>
        </pc:spChg>
        <pc:spChg chg="del">
          <ac:chgData name="Luca Santoro - luca.santoro6@studio.unibo.it" userId="8540e978-6c1e-48f5-a992-b7c9152468e0" providerId="ADAL" clId="{4EB3B78E-1FDD-425E-8308-74735915132B}" dt="2023-09-07T12:45:32.131" v="905" actId="21"/>
          <ac:spMkLst>
            <pc:docMk/>
            <pc:sldMk cId="1054966191" sldId="265"/>
            <ac:spMk id="5" creationId="{30BB8A3E-9DAE-FFE7-2D3B-ED2C4CCCE000}"/>
          </ac:spMkLst>
        </pc:spChg>
        <pc:spChg chg="del">
          <ac:chgData name="Luca Santoro - luca.santoro6@studio.unibo.it" userId="8540e978-6c1e-48f5-a992-b7c9152468e0" providerId="ADAL" clId="{4EB3B78E-1FDD-425E-8308-74735915132B}" dt="2023-09-07T10:31:53.367" v="556" actId="21"/>
          <ac:spMkLst>
            <pc:docMk/>
            <pc:sldMk cId="1054966191" sldId="265"/>
            <ac:spMk id="5" creationId="{87D802C6-C922-2A5F-C445-1749D3CC6B4F}"/>
          </ac:spMkLst>
        </pc:spChg>
        <pc:spChg chg="add mod">
          <ac:chgData name="Luca Santoro - luca.santoro6@studio.unibo.it" userId="8540e978-6c1e-48f5-a992-b7c9152468e0" providerId="ADAL" clId="{4EB3B78E-1FDD-425E-8308-74735915132B}" dt="2023-09-07T16:32:04.833" v="2903" actId="1582"/>
          <ac:spMkLst>
            <pc:docMk/>
            <pc:sldMk cId="1054966191" sldId="265"/>
            <ac:spMk id="6" creationId="{F03FA4E5-A477-2170-2234-6553847D9A0D}"/>
          </ac:spMkLst>
        </pc:spChg>
        <pc:spChg chg="add mod">
          <ac:chgData name="Luca Santoro - luca.santoro6@studio.unibo.it" userId="8540e978-6c1e-48f5-a992-b7c9152468e0" providerId="ADAL" clId="{4EB3B78E-1FDD-425E-8308-74735915132B}" dt="2023-09-07T16:32:43.299" v="2910" actId="1582"/>
          <ac:spMkLst>
            <pc:docMk/>
            <pc:sldMk cId="1054966191" sldId="265"/>
            <ac:spMk id="7" creationId="{BA952EE0-CBE1-96AA-6D42-BE2C23C152DB}"/>
          </ac:spMkLst>
        </pc:spChg>
        <pc:spChg chg="add mod">
          <ac:chgData name="Luca Santoro - luca.santoro6@studio.unibo.it" userId="8540e978-6c1e-48f5-a992-b7c9152468e0" providerId="ADAL" clId="{4EB3B78E-1FDD-425E-8308-74735915132B}" dt="2023-09-07T16:32:38.426" v="2909" actId="1582"/>
          <ac:spMkLst>
            <pc:docMk/>
            <pc:sldMk cId="1054966191" sldId="265"/>
            <ac:spMk id="8" creationId="{FE6B3644-7D2B-BADF-D8E4-58A1C6C8F3E1}"/>
          </ac:spMkLst>
        </pc:spChg>
        <pc:spChg chg="add del mod ord">
          <ac:chgData name="Luca Santoro - luca.santoro6@studio.unibo.it" userId="8540e978-6c1e-48f5-a992-b7c9152468e0" providerId="ADAL" clId="{4EB3B78E-1FDD-425E-8308-74735915132B}" dt="2023-09-07T10:54:41.699" v="747" actId="21"/>
          <ac:spMkLst>
            <pc:docMk/>
            <pc:sldMk cId="1054966191" sldId="265"/>
            <ac:spMk id="9" creationId="{F8C2C7A3-C1C3-E05E-6CF6-2DDAEE292FF7}"/>
          </ac:spMkLst>
        </pc:spChg>
        <pc:spChg chg="add del mod ord">
          <ac:chgData name="Luca Santoro - luca.santoro6@studio.unibo.it" userId="8540e978-6c1e-48f5-a992-b7c9152468e0" providerId="ADAL" clId="{4EB3B78E-1FDD-425E-8308-74735915132B}" dt="2023-09-07T10:54:46.872" v="748" actId="21"/>
          <ac:spMkLst>
            <pc:docMk/>
            <pc:sldMk cId="1054966191" sldId="265"/>
            <ac:spMk id="10" creationId="{927B0971-CBB8-162F-7D80-374BE289C9A2}"/>
          </ac:spMkLst>
        </pc:spChg>
        <pc:spChg chg="add del mod ord">
          <ac:chgData name="Luca Santoro - luca.santoro6@studio.unibo.it" userId="8540e978-6c1e-48f5-a992-b7c9152468e0" providerId="ADAL" clId="{4EB3B78E-1FDD-425E-8308-74735915132B}" dt="2023-09-07T10:54:46.872" v="748" actId="21"/>
          <ac:spMkLst>
            <pc:docMk/>
            <pc:sldMk cId="1054966191" sldId="265"/>
            <ac:spMk id="11" creationId="{867A3777-5B1B-CD97-5790-A10FF2E27D8C}"/>
          </ac:spMkLst>
        </pc:spChg>
        <pc:spChg chg="add del mod ord">
          <ac:chgData name="Luca Santoro - luca.santoro6@studio.unibo.it" userId="8540e978-6c1e-48f5-a992-b7c9152468e0" providerId="ADAL" clId="{4EB3B78E-1FDD-425E-8308-74735915132B}" dt="2023-09-07T10:54:46.872" v="748" actId="21"/>
          <ac:spMkLst>
            <pc:docMk/>
            <pc:sldMk cId="1054966191" sldId="265"/>
            <ac:spMk id="12" creationId="{347C6F90-D523-8900-797F-48D9C306DE03}"/>
          </ac:spMkLst>
        </pc:spChg>
        <pc:spChg chg="add mod">
          <ac:chgData name="Luca Santoro - luca.santoro6@studio.unibo.it" userId="8540e978-6c1e-48f5-a992-b7c9152468e0" providerId="ADAL" clId="{4EB3B78E-1FDD-425E-8308-74735915132B}" dt="2023-09-07T12:52:37.258" v="1049" actId="1076"/>
          <ac:spMkLst>
            <pc:docMk/>
            <pc:sldMk cId="1054966191" sldId="265"/>
            <ac:spMk id="13" creationId="{9DC2BEBF-6968-F79E-DB8E-244C38189A54}"/>
          </ac:spMkLst>
        </pc:spChg>
        <pc:spChg chg="add mod">
          <ac:chgData name="Luca Santoro - luca.santoro6@studio.unibo.it" userId="8540e978-6c1e-48f5-a992-b7c9152468e0" providerId="ADAL" clId="{4EB3B78E-1FDD-425E-8308-74735915132B}" dt="2023-09-07T16:33:09.578" v="2914" actId="1582"/>
          <ac:spMkLst>
            <pc:docMk/>
            <pc:sldMk cId="1054966191" sldId="265"/>
            <ac:spMk id="14" creationId="{067A49A4-3979-8732-24C0-328D52F9C0F3}"/>
          </ac:spMkLst>
        </pc:spChg>
        <pc:spChg chg="add mod ord">
          <ac:chgData name="Luca Santoro - luca.santoro6@studio.unibo.it" userId="8540e978-6c1e-48f5-a992-b7c9152468e0" providerId="ADAL" clId="{4EB3B78E-1FDD-425E-8308-74735915132B}" dt="2023-09-07T16:33:21.633" v="2916" actId="1582"/>
          <ac:spMkLst>
            <pc:docMk/>
            <pc:sldMk cId="1054966191" sldId="265"/>
            <ac:spMk id="15" creationId="{0C8B8A52-E9BA-010F-FCA5-6612F9030E27}"/>
          </ac:spMkLst>
        </pc:spChg>
        <pc:spChg chg="add del mod ord">
          <ac:chgData name="Luca Santoro - luca.santoro6@studio.unibo.it" userId="8540e978-6c1e-48f5-a992-b7c9152468e0" providerId="ADAL" clId="{4EB3B78E-1FDD-425E-8308-74735915132B}" dt="2023-09-07T12:41:05.422" v="841" actId="21"/>
          <ac:spMkLst>
            <pc:docMk/>
            <pc:sldMk cId="1054966191" sldId="265"/>
            <ac:spMk id="16" creationId="{E69E116D-7E4B-FB22-C50E-8B1C0CF849AF}"/>
          </ac:spMkLst>
        </pc:spChg>
        <pc:spChg chg="add del mod">
          <ac:chgData name="Luca Santoro - luca.santoro6@studio.unibo.it" userId="8540e978-6c1e-48f5-a992-b7c9152468e0" providerId="ADAL" clId="{4EB3B78E-1FDD-425E-8308-74735915132B}" dt="2023-09-07T10:44:52.556" v="648" actId="478"/>
          <ac:spMkLst>
            <pc:docMk/>
            <pc:sldMk cId="1054966191" sldId="265"/>
            <ac:spMk id="17" creationId="{0674AF24-F3ED-CDC7-0D69-598CFEB8A4AF}"/>
          </ac:spMkLst>
        </pc:spChg>
        <pc:spChg chg="add del mod">
          <ac:chgData name="Luca Santoro - luca.santoro6@studio.unibo.it" userId="8540e978-6c1e-48f5-a992-b7c9152468e0" providerId="ADAL" clId="{4EB3B78E-1FDD-425E-8308-74735915132B}" dt="2023-09-07T10:44:50.798" v="647" actId="478"/>
          <ac:spMkLst>
            <pc:docMk/>
            <pc:sldMk cId="1054966191" sldId="265"/>
            <ac:spMk id="18" creationId="{96400A58-D706-8C48-1D20-9079168E5D22}"/>
          </ac:spMkLst>
        </pc:spChg>
        <pc:spChg chg="add del mod">
          <ac:chgData name="Luca Santoro - luca.santoro6@studio.unibo.it" userId="8540e978-6c1e-48f5-a992-b7c9152468e0" providerId="ADAL" clId="{4EB3B78E-1FDD-425E-8308-74735915132B}" dt="2023-09-07T10:45:00.240" v="651" actId="478"/>
          <ac:spMkLst>
            <pc:docMk/>
            <pc:sldMk cId="1054966191" sldId="265"/>
            <ac:spMk id="19" creationId="{47FCFB01-DA49-B370-0B80-63BA078BDE7B}"/>
          </ac:spMkLst>
        </pc:spChg>
        <pc:spChg chg="add del mod">
          <ac:chgData name="Luca Santoro - luca.santoro6@studio.unibo.it" userId="8540e978-6c1e-48f5-a992-b7c9152468e0" providerId="ADAL" clId="{4EB3B78E-1FDD-425E-8308-74735915132B}" dt="2023-09-07T10:44:46.191" v="646" actId="478"/>
          <ac:spMkLst>
            <pc:docMk/>
            <pc:sldMk cId="1054966191" sldId="265"/>
            <ac:spMk id="20" creationId="{6A5965B0-EE3D-F57E-BCF9-B0262310F5C4}"/>
          </ac:spMkLst>
        </pc:spChg>
        <pc:spChg chg="add del mod">
          <ac:chgData name="Luca Santoro - luca.santoro6@studio.unibo.it" userId="8540e978-6c1e-48f5-a992-b7c9152468e0" providerId="ADAL" clId="{4EB3B78E-1FDD-425E-8308-74735915132B}" dt="2023-09-07T10:44:54.259" v="649" actId="478"/>
          <ac:spMkLst>
            <pc:docMk/>
            <pc:sldMk cId="1054966191" sldId="265"/>
            <ac:spMk id="21" creationId="{EFD75868-C575-3832-262A-EA07CB2C0EB3}"/>
          </ac:spMkLst>
        </pc:spChg>
        <pc:spChg chg="add del mod">
          <ac:chgData name="Luca Santoro - luca.santoro6@studio.unibo.it" userId="8540e978-6c1e-48f5-a992-b7c9152468e0" providerId="ADAL" clId="{4EB3B78E-1FDD-425E-8308-74735915132B}" dt="2023-09-07T10:44:57.810" v="650" actId="478"/>
          <ac:spMkLst>
            <pc:docMk/>
            <pc:sldMk cId="1054966191" sldId="265"/>
            <ac:spMk id="22" creationId="{FDE7E207-83EF-8807-14AF-FF3C7F9D85D0}"/>
          </ac:spMkLst>
        </pc:spChg>
        <pc:spChg chg="add del mod">
          <ac:chgData name="Luca Santoro - luca.santoro6@studio.unibo.it" userId="8540e978-6c1e-48f5-a992-b7c9152468e0" providerId="ADAL" clId="{4EB3B78E-1FDD-425E-8308-74735915132B}" dt="2023-09-07T10:44:44.433" v="645" actId="478"/>
          <ac:spMkLst>
            <pc:docMk/>
            <pc:sldMk cId="1054966191" sldId="265"/>
            <ac:spMk id="23" creationId="{0ED87FF0-25E4-046A-1E13-235680760852}"/>
          </ac:spMkLst>
        </pc:spChg>
        <pc:spChg chg="add mod">
          <ac:chgData name="Luca Santoro - luca.santoro6@studio.unibo.it" userId="8540e978-6c1e-48f5-a992-b7c9152468e0" providerId="ADAL" clId="{4EB3B78E-1FDD-425E-8308-74735915132B}" dt="2023-09-07T16:30:50.046" v="2889" actId="113"/>
          <ac:spMkLst>
            <pc:docMk/>
            <pc:sldMk cId="1054966191" sldId="265"/>
            <ac:spMk id="24" creationId="{39185A06-8479-FAF4-7F4A-F38E64986956}"/>
          </ac:spMkLst>
        </pc:spChg>
        <pc:spChg chg="add del mod ord">
          <ac:chgData name="Luca Santoro - luca.santoro6@studio.unibo.it" userId="8540e978-6c1e-48f5-a992-b7c9152468e0" providerId="ADAL" clId="{4EB3B78E-1FDD-425E-8308-74735915132B}" dt="2023-09-07T12:41:07.027" v="842" actId="478"/>
          <ac:spMkLst>
            <pc:docMk/>
            <pc:sldMk cId="1054966191" sldId="265"/>
            <ac:spMk id="25" creationId="{1A1D30C9-0576-E703-AF3B-CA89FD46BB93}"/>
          </ac:spMkLst>
        </pc:spChg>
        <pc:spChg chg="add del mod ord">
          <ac:chgData name="Luca Santoro - luca.santoro6@studio.unibo.it" userId="8540e978-6c1e-48f5-a992-b7c9152468e0" providerId="ADAL" clId="{4EB3B78E-1FDD-425E-8308-74735915132B}" dt="2023-09-07T12:41:11.941" v="846" actId="478"/>
          <ac:spMkLst>
            <pc:docMk/>
            <pc:sldMk cId="1054966191" sldId="265"/>
            <ac:spMk id="26" creationId="{420E5A7C-7280-6D4D-1DCA-D8F6561E1BC7}"/>
          </ac:spMkLst>
        </pc:spChg>
        <pc:spChg chg="add del mod ord">
          <ac:chgData name="Luca Santoro - luca.santoro6@studio.unibo.it" userId="8540e978-6c1e-48f5-a992-b7c9152468e0" providerId="ADAL" clId="{4EB3B78E-1FDD-425E-8308-74735915132B}" dt="2023-09-07T12:41:13.038" v="847" actId="478"/>
          <ac:spMkLst>
            <pc:docMk/>
            <pc:sldMk cId="1054966191" sldId="265"/>
            <ac:spMk id="27" creationId="{4CE64B67-4E2F-792A-DD10-631B5D8148F2}"/>
          </ac:spMkLst>
        </pc:spChg>
        <pc:spChg chg="add del mod ord">
          <ac:chgData name="Luca Santoro - luca.santoro6@studio.unibo.it" userId="8540e978-6c1e-48f5-a992-b7c9152468e0" providerId="ADAL" clId="{4EB3B78E-1FDD-425E-8308-74735915132B}" dt="2023-09-07T12:41:08.138" v="843" actId="478"/>
          <ac:spMkLst>
            <pc:docMk/>
            <pc:sldMk cId="1054966191" sldId="265"/>
            <ac:spMk id="28" creationId="{59B69270-F8A6-7A6A-AA8F-DC8CB3182303}"/>
          </ac:spMkLst>
        </pc:spChg>
        <pc:spChg chg="add mod">
          <ac:chgData name="Luca Santoro - luca.santoro6@studio.unibo.it" userId="8540e978-6c1e-48f5-a992-b7c9152468e0" providerId="ADAL" clId="{4EB3B78E-1FDD-425E-8308-74735915132B}" dt="2023-09-07T16:33:50.952" v="2922" actId="1582"/>
          <ac:spMkLst>
            <pc:docMk/>
            <pc:sldMk cId="1054966191" sldId="265"/>
            <ac:spMk id="29" creationId="{CF841C34-D752-26CE-5E24-2ABE53E8605B}"/>
          </ac:spMkLst>
        </pc:spChg>
        <pc:spChg chg="add del mod ord">
          <ac:chgData name="Luca Santoro - luca.santoro6@studio.unibo.it" userId="8540e978-6c1e-48f5-a992-b7c9152468e0" providerId="ADAL" clId="{4EB3B78E-1FDD-425E-8308-74735915132B}" dt="2023-09-07T12:41:09.252" v="844" actId="478"/>
          <ac:spMkLst>
            <pc:docMk/>
            <pc:sldMk cId="1054966191" sldId="265"/>
            <ac:spMk id="30" creationId="{7801AD0B-F6B1-BABD-F982-CF88FC12D770}"/>
          </ac:spMkLst>
        </pc:spChg>
        <pc:spChg chg="add del mod ord">
          <ac:chgData name="Luca Santoro - luca.santoro6@studio.unibo.it" userId="8540e978-6c1e-48f5-a992-b7c9152468e0" providerId="ADAL" clId="{4EB3B78E-1FDD-425E-8308-74735915132B}" dt="2023-09-07T12:41:10.426" v="845" actId="478"/>
          <ac:spMkLst>
            <pc:docMk/>
            <pc:sldMk cId="1054966191" sldId="265"/>
            <ac:spMk id="31" creationId="{50F9752C-344B-A922-5DD6-64485CB8403A}"/>
          </ac:spMkLst>
        </pc:spChg>
        <pc:spChg chg="add mod ord">
          <ac:chgData name="Luca Santoro - luca.santoro6@studio.unibo.it" userId="8540e978-6c1e-48f5-a992-b7c9152468e0" providerId="ADAL" clId="{4EB3B78E-1FDD-425E-8308-74735915132B}" dt="2023-09-07T16:32:08.383" v="2904" actId="1582"/>
          <ac:spMkLst>
            <pc:docMk/>
            <pc:sldMk cId="1054966191" sldId="265"/>
            <ac:spMk id="32" creationId="{C9953464-4AC3-B0D2-E90F-1166D7001DE5}"/>
          </ac:spMkLst>
        </pc:spChg>
        <pc:spChg chg="add mod">
          <ac:chgData name="Luca Santoro - luca.santoro6@studio.unibo.it" userId="8540e978-6c1e-48f5-a992-b7c9152468e0" providerId="ADAL" clId="{4EB3B78E-1FDD-425E-8308-74735915132B}" dt="2023-09-07T10:51:01.546" v="708" actId="571"/>
          <ac:spMkLst>
            <pc:docMk/>
            <pc:sldMk cId="1054966191" sldId="265"/>
            <ac:spMk id="33" creationId="{74595361-6EEF-8B05-C676-F76FC403480C}"/>
          </ac:spMkLst>
        </pc:spChg>
        <pc:spChg chg="add mod">
          <ac:chgData name="Luca Santoro - luca.santoro6@studio.unibo.it" userId="8540e978-6c1e-48f5-a992-b7c9152468e0" providerId="ADAL" clId="{4EB3B78E-1FDD-425E-8308-74735915132B}" dt="2023-09-07T10:51:01.546" v="708" actId="571"/>
          <ac:spMkLst>
            <pc:docMk/>
            <pc:sldMk cId="1054966191" sldId="265"/>
            <ac:spMk id="34" creationId="{8A6DD674-A7A9-4251-9AE9-C7844D028810}"/>
          </ac:spMkLst>
        </pc:spChg>
        <pc:spChg chg="add mod">
          <ac:chgData name="Luca Santoro - luca.santoro6@studio.unibo.it" userId="8540e978-6c1e-48f5-a992-b7c9152468e0" providerId="ADAL" clId="{4EB3B78E-1FDD-425E-8308-74735915132B}" dt="2023-09-07T10:51:01.546" v="708" actId="571"/>
          <ac:spMkLst>
            <pc:docMk/>
            <pc:sldMk cId="1054966191" sldId="265"/>
            <ac:spMk id="35" creationId="{B7A687EE-68DC-76B1-8C12-FF00BF0F0ED6}"/>
          </ac:spMkLst>
        </pc:spChg>
        <pc:spChg chg="add mod">
          <ac:chgData name="Luca Santoro - luca.santoro6@studio.unibo.it" userId="8540e978-6c1e-48f5-a992-b7c9152468e0" providerId="ADAL" clId="{4EB3B78E-1FDD-425E-8308-74735915132B}" dt="2023-09-07T10:51:00.865" v="707" actId="571"/>
          <ac:spMkLst>
            <pc:docMk/>
            <pc:sldMk cId="1054966191" sldId="265"/>
            <ac:spMk id="36" creationId="{CD561901-B16B-0788-030F-C0C3A6FCA39F}"/>
          </ac:spMkLst>
        </pc:spChg>
        <pc:spChg chg="add mod">
          <ac:chgData name="Luca Santoro - luca.santoro6@studio.unibo.it" userId="8540e978-6c1e-48f5-a992-b7c9152468e0" providerId="ADAL" clId="{4EB3B78E-1FDD-425E-8308-74735915132B}" dt="2023-09-07T10:51:00.865" v="707" actId="571"/>
          <ac:spMkLst>
            <pc:docMk/>
            <pc:sldMk cId="1054966191" sldId="265"/>
            <ac:spMk id="37" creationId="{DC090A71-2626-A874-97C1-36AEB0442278}"/>
          </ac:spMkLst>
        </pc:spChg>
        <pc:spChg chg="add mod">
          <ac:chgData name="Luca Santoro - luca.santoro6@studio.unibo.it" userId="8540e978-6c1e-48f5-a992-b7c9152468e0" providerId="ADAL" clId="{4EB3B78E-1FDD-425E-8308-74735915132B}" dt="2023-09-07T10:51:00.865" v="707" actId="571"/>
          <ac:spMkLst>
            <pc:docMk/>
            <pc:sldMk cId="1054966191" sldId="265"/>
            <ac:spMk id="38" creationId="{1B771DA6-08E4-D951-A545-5DA27724C736}"/>
          </ac:spMkLst>
        </pc:spChg>
        <pc:spChg chg="add mod">
          <ac:chgData name="Luca Santoro - luca.santoro6@studio.unibo.it" userId="8540e978-6c1e-48f5-a992-b7c9152468e0" providerId="ADAL" clId="{4EB3B78E-1FDD-425E-8308-74735915132B}" dt="2023-09-07T16:32:23.870" v="2906" actId="1582"/>
          <ac:spMkLst>
            <pc:docMk/>
            <pc:sldMk cId="1054966191" sldId="265"/>
            <ac:spMk id="39" creationId="{B5DDD52D-C103-1A11-B074-FF612330B6E2}"/>
          </ac:spMkLst>
        </pc:spChg>
        <pc:spChg chg="add del mod">
          <ac:chgData name="Luca Santoro - luca.santoro6@studio.unibo.it" userId="8540e978-6c1e-48f5-a992-b7c9152468e0" providerId="ADAL" clId="{4EB3B78E-1FDD-425E-8308-74735915132B}" dt="2023-09-07T12:39:42.747" v="811" actId="478"/>
          <ac:spMkLst>
            <pc:docMk/>
            <pc:sldMk cId="1054966191" sldId="265"/>
            <ac:spMk id="40" creationId="{9532A9AC-B019-751A-204D-D0AB912DFA5E}"/>
          </ac:spMkLst>
        </pc:spChg>
        <pc:spChg chg="add del mod">
          <ac:chgData name="Luca Santoro - luca.santoro6@studio.unibo.it" userId="8540e978-6c1e-48f5-a992-b7c9152468e0" providerId="ADAL" clId="{4EB3B78E-1FDD-425E-8308-74735915132B}" dt="2023-09-07T12:39:46.638" v="813" actId="478"/>
          <ac:spMkLst>
            <pc:docMk/>
            <pc:sldMk cId="1054966191" sldId="265"/>
            <ac:spMk id="41" creationId="{F7C016EB-B33B-D0FD-9CB5-B2767740D396}"/>
          </ac:spMkLst>
        </pc:spChg>
        <pc:spChg chg="add del mod">
          <ac:chgData name="Luca Santoro - luca.santoro6@studio.unibo.it" userId="8540e978-6c1e-48f5-a992-b7c9152468e0" providerId="ADAL" clId="{4EB3B78E-1FDD-425E-8308-74735915132B}" dt="2023-09-07T12:39:44.529" v="812" actId="478"/>
          <ac:spMkLst>
            <pc:docMk/>
            <pc:sldMk cId="1054966191" sldId="265"/>
            <ac:spMk id="42" creationId="{C43CE2C1-E141-0506-8AB8-FA2F8DC5EE91}"/>
          </ac:spMkLst>
        </pc:spChg>
        <pc:spChg chg="add del mod">
          <ac:chgData name="Luca Santoro - luca.santoro6@studio.unibo.it" userId="8540e978-6c1e-48f5-a992-b7c9152468e0" providerId="ADAL" clId="{4EB3B78E-1FDD-425E-8308-74735915132B}" dt="2023-09-07T12:39:57.493" v="816" actId="21"/>
          <ac:spMkLst>
            <pc:docMk/>
            <pc:sldMk cId="1054966191" sldId="265"/>
            <ac:spMk id="43" creationId="{A13D9483-ABBA-D675-4C31-6AE92D201821}"/>
          </ac:spMkLst>
        </pc:spChg>
        <pc:spChg chg="add mod">
          <ac:chgData name="Luca Santoro - luca.santoro6@studio.unibo.it" userId="8540e978-6c1e-48f5-a992-b7c9152468e0" providerId="ADAL" clId="{4EB3B78E-1FDD-425E-8308-74735915132B}" dt="2023-09-07T16:32:28.801" v="2907" actId="1582"/>
          <ac:spMkLst>
            <pc:docMk/>
            <pc:sldMk cId="1054966191" sldId="265"/>
            <ac:spMk id="44" creationId="{84D28357-8902-054D-98A8-B67ABF90B058}"/>
          </ac:spMkLst>
        </pc:spChg>
        <pc:spChg chg="add mod">
          <ac:chgData name="Luca Santoro - luca.santoro6@studio.unibo.it" userId="8540e978-6c1e-48f5-a992-b7c9152468e0" providerId="ADAL" clId="{4EB3B78E-1FDD-425E-8308-74735915132B}" dt="2023-09-07T16:32:13.772" v="2905" actId="1582"/>
          <ac:spMkLst>
            <pc:docMk/>
            <pc:sldMk cId="1054966191" sldId="265"/>
            <ac:spMk id="45" creationId="{10052EDC-3DF5-9F0F-F65B-5EA429E542C5}"/>
          </ac:spMkLst>
        </pc:spChg>
        <pc:spChg chg="add mod">
          <ac:chgData name="Luca Santoro - luca.santoro6@studio.unibo.it" userId="8540e978-6c1e-48f5-a992-b7c9152468e0" providerId="ADAL" clId="{4EB3B78E-1FDD-425E-8308-74735915132B}" dt="2023-09-07T16:32:33.733" v="2908" actId="1582"/>
          <ac:spMkLst>
            <pc:docMk/>
            <pc:sldMk cId="1054966191" sldId="265"/>
            <ac:spMk id="46" creationId="{B686D707-66EC-EA6F-310C-194CBCDF7272}"/>
          </ac:spMkLst>
        </pc:spChg>
        <pc:spChg chg="add mod">
          <ac:chgData name="Luca Santoro - luca.santoro6@studio.unibo.it" userId="8540e978-6c1e-48f5-a992-b7c9152468e0" providerId="ADAL" clId="{4EB3B78E-1FDD-425E-8308-74735915132B}" dt="2023-09-07T16:33:26.339" v="2917" actId="1582"/>
          <ac:spMkLst>
            <pc:docMk/>
            <pc:sldMk cId="1054966191" sldId="265"/>
            <ac:spMk id="47" creationId="{21F0E615-51A1-053A-53E4-0ABBD686FBAF}"/>
          </ac:spMkLst>
        </pc:spChg>
        <pc:spChg chg="add del mod">
          <ac:chgData name="Luca Santoro - luca.santoro6@studio.unibo.it" userId="8540e978-6c1e-48f5-a992-b7c9152468e0" providerId="ADAL" clId="{4EB3B78E-1FDD-425E-8308-74735915132B}" dt="2023-09-07T15:18:39.917" v="2629" actId="478"/>
          <ac:spMkLst>
            <pc:docMk/>
            <pc:sldMk cId="1054966191" sldId="265"/>
            <ac:spMk id="48" creationId="{A68951A3-E7C1-4177-0445-5EF4AD07B9A9}"/>
          </ac:spMkLst>
        </pc:spChg>
        <pc:spChg chg="add del mod">
          <ac:chgData name="Luca Santoro - luca.santoro6@studio.unibo.it" userId="8540e978-6c1e-48f5-a992-b7c9152468e0" providerId="ADAL" clId="{4EB3B78E-1FDD-425E-8308-74735915132B}" dt="2023-09-07T15:19:02.230" v="2636" actId="478"/>
          <ac:spMkLst>
            <pc:docMk/>
            <pc:sldMk cId="1054966191" sldId="265"/>
            <ac:spMk id="49" creationId="{38D9D4CC-086A-B4DC-7533-7F48D7208513}"/>
          </ac:spMkLst>
        </pc:spChg>
        <pc:spChg chg="add del mod">
          <ac:chgData name="Luca Santoro - luca.santoro6@studio.unibo.it" userId="8540e978-6c1e-48f5-a992-b7c9152468e0" providerId="ADAL" clId="{4EB3B78E-1FDD-425E-8308-74735915132B}" dt="2023-09-07T15:18:42.366" v="2630" actId="478"/>
          <ac:spMkLst>
            <pc:docMk/>
            <pc:sldMk cId="1054966191" sldId="265"/>
            <ac:spMk id="50" creationId="{E7F01DDC-5D59-AFAF-14AC-0968BD2DF03A}"/>
          </ac:spMkLst>
        </pc:spChg>
        <pc:spChg chg="add del mod">
          <ac:chgData name="Luca Santoro - luca.santoro6@studio.unibo.it" userId="8540e978-6c1e-48f5-a992-b7c9152468e0" providerId="ADAL" clId="{4EB3B78E-1FDD-425E-8308-74735915132B}" dt="2023-09-07T15:18:59.615" v="2635" actId="478"/>
          <ac:spMkLst>
            <pc:docMk/>
            <pc:sldMk cId="1054966191" sldId="265"/>
            <ac:spMk id="51" creationId="{7ADE64B8-03EF-436F-71C4-1A8D67DA37F5}"/>
          </ac:spMkLst>
        </pc:spChg>
        <pc:spChg chg="add mod">
          <ac:chgData name="Luca Santoro - luca.santoro6@studio.unibo.it" userId="8540e978-6c1e-48f5-a992-b7c9152468e0" providerId="ADAL" clId="{4EB3B78E-1FDD-425E-8308-74735915132B}" dt="2023-09-07T16:33:42.698" v="2920" actId="1582"/>
          <ac:spMkLst>
            <pc:docMk/>
            <pc:sldMk cId="1054966191" sldId="265"/>
            <ac:spMk id="52" creationId="{3BD1A33B-A74E-24E7-C39E-2C2BFAC56E0D}"/>
          </ac:spMkLst>
        </pc:spChg>
        <pc:spChg chg="add mod">
          <ac:chgData name="Luca Santoro - luca.santoro6@studio.unibo.it" userId="8540e978-6c1e-48f5-a992-b7c9152468e0" providerId="ADAL" clId="{4EB3B78E-1FDD-425E-8308-74735915132B}" dt="2023-09-07T16:33:47.159" v="2921" actId="1582"/>
          <ac:spMkLst>
            <pc:docMk/>
            <pc:sldMk cId="1054966191" sldId="265"/>
            <ac:spMk id="53" creationId="{AB2E6FB0-FBE2-9627-4425-A8CACD3104E8}"/>
          </ac:spMkLst>
        </pc:spChg>
        <pc:spChg chg="add del mod">
          <ac:chgData name="Luca Santoro - luca.santoro6@studio.unibo.it" userId="8540e978-6c1e-48f5-a992-b7c9152468e0" providerId="ADAL" clId="{4EB3B78E-1FDD-425E-8308-74735915132B}" dt="2023-09-07T12:47:04.483" v="920" actId="478"/>
          <ac:spMkLst>
            <pc:docMk/>
            <pc:sldMk cId="1054966191" sldId="265"/>
            <ac:spMk id="55" creationId="{AC85C293-DBC0-978D-018A-5D0B346C9CDC}"/>
          </ac:spMkLst>
        </pc:spChg>
        <pc:spChg chg="add mod">
          <ac:chgData name="Luca Santoro - luca.santoro6@studio.unibo.it" userId="8540e978-6c1e-48f5-a992-b7c9152468e0" providerId="ADAL" clId="{4EB3B78E-1FDD-425E-8308-74735915132B}" dt="2023-09-07T16:32:52.828" v="2911" actId="1582"/>
          <ac:spMkLst>
            <pc:docMk/>
            <pc:sldMk cId="1054966191" sldId="265"/>
            <ac:spMk id="58" creationId="{490159F4-72E9-5573-1A14-95BD05621DC9}"/>
          </ac:spMkLst>
        </pc:spChg>
        <pc:spChg chg="add mod">
          <ac:chgData name="Luca Santoro - luca.santoro6@studio.unibo.it" userId="8540e978-6c1e-48f5-a992-b7c9152468e0" providerId="ADAL" clId="{4EB3B78E-1FDD-425E-8308-74735915132B}" dt="2023-09-07T16:32:58.833" v="2912" actId="1582"/>
          <ac:spMkLst>
            <pc:docMk/>
            <pc:sldMk cId="1054966191" sldId="265"/>
            <ac:spMk id="59" creationId="{0C3BD08A-AEDD-934E-59D4-803FCDCA10D0}"/>
          </ac:spMkLst>
        </pc:spChg>
        <pc:spChg chg="add mod">
          <ac:chgData name="Luca Santoro - luca.santoro6@studio.unibo.it" userId="8540e978-6c1e-48f5-a992-b7c9152468e0" providerId="ADAL" clId="{4EB3B78E-1FDD-425E-8308-74735915132B}" dt="2023-09-07T12:56:34.305" v="1095" actId="207"/>
          <ac:spMkLst>
            <pc:docMk/>
            <pc:sldMk cId="1054966191" sldId="265"/>
            <ac:spMk id="60" creationId="{878FC275-F9BA-6B5E-CAB3-6F41BCCE8C9F}"/>
          </ac:spMkLst>
        </pc:spChg>
        <pc:spChg chg="add mod">
          <ac:chgData name="Luca Santoro - luca.santoro6@studio.unibo.it" userId="8540e978-6c1e-48f5-a992-b7c9152468e0" providerId="ADAL" clId="{4EB3B78E-1FDD-425E-8308-74735915132B}" dt="2023-09-07T12:52:37.258" v="1049" actId="1076"/>
          <ac:spMkLst>
            <pc:docMk/>
            <pc:sldMk cId="1054966191" sldId="265"/>
            <ac:spMk id="61" creationId="{107EDFA6-5096-0DE7-936C-E56FFFADD9D2}"/>
          </ac:spMkLst>
        </pc:spChg>
        <pc:spChg chg="add mod">
          <ac:chgData name="Luca Santoro - luca.santoro6@studio.unibo.it" userId="8540e978-6c1e-48f5-a992-b7c9152468e0" providerId="ADAL" clId="{4EB3B78E-1FDD-425E-8308-74735915132B}" dt="2023-09-07T12:52:37.258" v="1049" actId="1076"/>
          <ac:spMkLst>
            <pc:docMk/>
            <pc:sldMk cId="1054966191" sldId="265"/>
            <ac:spMk id="62" creationId="{5B73CA56-F97F-B037-0FA7-3C9A2BD47269}"/>
          </ac:spMkLst>
        </pc:spChg>
        <pc:spChg chg="add mod">
          <ac:chgData name="Luca Santoro - luca.santoro6@studio.unibo.it" userId="8540e978-6c1e-48f5-a992-b7c9152468e0" providerId="ADAL" clId="{4EB3B78E-1FDD-425E-8308-74735915132B}" dt="2023-09-07T12:52:37.258" v="1049" actId="1076"/>
          <ac:spMkLst>
            <pc:docMk/>
            <pc:sldMk cId="1054966191" sldId="265"/>
            <ac:spMk id="63" creationId="{0AC97DDB-D0F9-2D44-B8C7-C13B86E7BEEF}"/>
          </ac:spMkLst>
        </pc:spChg>
        <pc:spChg chg="add mod">
          <ac:chgData name="Luca Santoro - luca.santoro6@studio.unibo.it" userId="8540e978-6c1e-48f5-a992-b7c9152468e0" providerId="ADAL" clId="{4EB3B78E-1FDD-425E-8308-74735915132B}" dt="2023-09-07T12:52:37.258" v="1049" actId="1076"/>
          <ac:spMkLst>
            <pc:docMk/>
            <pc:sldMk cId="1054966191" sldId="265"/>
            <ac:spMk id="64" creationId="{36D98E64-6035-7650-4CE0-6363E95CE630}"/>
          </ac:spMkLst>
        </pc:spChg>
        <pc:spChg chg="add mod">
          <ac:chgData name="Luca Santoro - luca.santoro6@studio.unibo.it" userId="8540e978-6c1e-48f5-a992-b7c9152468e0" providerId="ADAL" clId="{4EB3B78E-1FDD-425E-8308-74735915132B}" dt="2023-09-07T16:33:37.874" v="2919" actId="1582"/>
          <ac:spMkLst>
            <pc:docMk/>
            <pc:sldMk cId="1054966191" sldId="265"/>
            <ac:spMk id="65" creationId="{BFC6407F-17B4-38E2-B4DF-E85E971730C4}"/>
          </ac:spMkLst>
        </pc:spChg>
        <pc:spChg chg="add mod">
          <ac:chgData name="Luca Santoro - luca.santoro6@studio.unibo.it" userId="8540e978-6c1e-48f5-a992-b7c9152468e0" providerId="ADAL" clId="{4EB3B78E-1FDD-425E-8308-74735915132B}" dt="2023-09-07T16:33:31.176" v="2918" actId="1582"/>
          <ac:spMkLst>
            <pc:docMk/>
            <pc:sldMk cId="1054966191" sldId="265"/>
            <ac:spMk id="66" creationId="{DACB8521-0990-2D29-3239-BE7C6DF3D0CC}"/>
          </ac:spMkLst>
        </pc:spChg>
        <pc:spChg chg="add mod">
          <ac:chgData name="Luca Santoro - luca.santoro6@studio.unibo.it" userId="8540e978-6c1e-48f5-a992-b7c9152468e0" providerId="ADAL" clId="{4EB3B78E-1FDD-425E-8308-74735915132B}" dt="2023-09-07T16:33:03.448" v="2913" actId="1582"/>
          <ac:spMkLst>
            <pc:docMk/>
            <pc:sldMk cId="1054966191" sldId="265"/>
            <ac:spMk id="67" creationId="{B9090BA3-BFC9-41B6-6D61-F5AEF54A8B86}"/>
          </ac:spMkLst>
        </pc:spChg>
        <pc:spChg chg="add mod">
          <ac:chgData name="Luca Santoro - luca.santoro6@studio.unibo.it" userId="8540e978-6c1e-48f5-a992-b7c9152468e0" providerId="ADAL" clId="{4EB3B78E-1FDD-425E-8308-74735915132B}" dt="2023-09-07T16:33:16.386" v="2915" actId="1582"/>
          <ac:spMkLst>
            <pc:docMk/>
            <pc:sldMk cId="1054966191" sldId="265"/>
            <ac:spMk id="68" creationId="{511D258A-49C7-C307-7C83-6408F4079474}"/>
          </ac:spMkLst>
        </pc:spChg>
      </pc:sldChg>
      <pc:sldChg chg="addSp delSp modSp add mod modNotesTx">
        <pc:chgData name="Luca Santoro - luca.santoro6@studio.unibo.it" userId="8540e978-6c1e-48f5-a992-b7c9152468e0" providerId="ADAL" clId="{4EB3B78E-1FDD-425E-8308-74735915132B}" dt="2023-09-09T16:53:43.387" v="3963"/>
        <pc:sldMkLst>
          <pc:docMk/>
          <pc:sldMk cId="2530649008" sldId="266"/>
        </pc:sldMkLst>
        <pc:spChg chg="del">
          <ac:chgData name="Luca Santoro - luca.santoro6@studio.unibo.it" userId="8540e978-6c1e-48f5-a992-b7c9152468e0" providerId="ADAL" clId="{4EB3B78E-1FDD-425E-8308-74735915132B}" dt="2023-09-07T12:57:14.539" v="1098" actId="21"/>
          <ac:spMkLst>
            <pc:docMk/>
            <pc:sldMk cId="2530649008" sldId="266"/>
            <ac:spMk id="2" creationId="{55DB6B9A-CACA-D08F-1F0C-5C85E579552D}"/>
          </ac:spMkLst>
        </pc:spChg>
        <pc:spChg chg="mod">
          <ac:chgData name="Luca Santoro - luca.santoro6@studio.unibo.it" userId="8540e978-6c1e-48f5-a992-b7c9152468e0" providerId="ADAL" clId="{4EB3B78E-1FDD-425E-8308-74735915132B}" dt="2023-09-07T16:20:34.965" v="2725" actId="1076"/>
          <ac:spMkLst>
            <pc:docMk/>
            <pc:sldMk cId="2530649008" sldId="266"/>
            <ac:spMk id="3" creationId="{B0CBCDF8-D52C-E265-E78D-D080B589527C}"/>
          </ac:spMkLst>
        </pc:spChg>
        <pc:spChg chg="mod">
          <ac:chgData name="Luca Santoro - luca.santoro6@studio.unibo.it" userId="8540e978-6c1e-48f5-a992-b7c9152468e0" providerId="ADAL" clId="{4EB3B78E-1FDD-425E-8308-74735915132B}" dt="2023-09-07T16:20:34.965" v="2725" actId="1076"/>
          <ac:spMkLst>
            <pc:docMk/>
            <pc:sldMk cId="2530649008" sldId="266"/>
            <ac:spMk id="4" creationId="{E1847CBE-FFB3-2B0D-AA84-12FAAAC9AF3E}"/>
          </ac:spMkLst>
        </pc:spChg>
        <pc:spChg chg="del mod">
          <ac:chgData name="Luca Santoro - luca.santoro6@studio.unibo.it" userId="8540e978-6c1e-48f5-a992-b7c9152468e0" providerId="ADAL" clId="{4EB3B78E-1FDD-425E-8308-74735915132B}" dt="2023-09-07T12:57:49.455" v="1171" actId="21"/>
          <ac:spMkLst>
            <pc:docMk/>
            <pc:sldMk cId="2530649008" sldId="266"/>
            <ac:spMk id="5" creationId="{87D802C6-C922-2A5F-C445-1749D3CC6B4F}"/>
          </ac:spMkLst>
        </pc:spChg>
        <pc:spChg chg="mod">
          <ac:chgData name="Luca Santoro - luca.santoro6@studio.unibo.it" userId="8540e978-6c1e-48f5-a992-b7c9152468e0" providerId="ADAL" clId="{4EB3B78E-1FDD-425E-8308-74735915132B}" dt="2023-09-07T16:20:34.965" v="2725" actId="1076"/>
          <ac:spMkLst>
            <pc:docMk/>
            <pc:sldMk cId="2530649008" sldId="266"/>
            <ac:spMk id="6" creationId="{39BC28A2-9DB7-7723-59C2-96866A3773AA}"/>
          </ac:spMkLst>
        </pc:spChg>
        <pc:spChg chg="mod">
          <ac:chgData name="Luca Santoro - luca.santoro6@studio.unibo.it" userId="8540e978-6c1e-48f5-a992-b7c9152468e0" providerId="ADAL" clId="{4EB3B78E-1FDD-425E-8308-74735915132B}" dt="2023-09-07T16:20:34.965" v="2725" actId="1076"/>
          <ac:spMkLst>
            <pc:docMk/>
            <pc:sldMk cId="2530649008" sldId="266"/>
            <ac:spMk id="7" creationId="{D3F6605A-893B-582D-2B32-54A968AAF7F0}"/>
          </ac:spMkLst>
        </pc:spChg>
        <pc:spChg chg="mod">
          <ac:chgData name="Luca Santoro - luca.santoro6@studio.unibo.it" userId="8540e978-6c1e-48f5-a992-b7c9152468e0" providerId="ADAL" clId="{4EB3B78E-1FDD-425E-8308-74735915132B}" dt="2023-09-07T16:20:34.965" v="2725" actId="1076"/>
          <ac:spMkLst>
            <pc:docMk/>
            <pc:sldMk cId="2530649008" sldId="266"/>
            <ac:spMk id="8" creationId="{9906F566-C6E8-A923-BC5C-6100F2218C45}"/>
          </ac:spMkLst>
        </pc:spChg>
        <pc:spChg chg="mod">
          <ac:chgData name="Luca Santoro - luca.santoro6@studio.unibo.it" userId="8540e978-6c1e-48f5-a992-b7c9152468e0" providerId="ADAL" clId="{4EB3B78E-1FDD-425E-8308-74735915132B}" dt="2023-09-07T16:20:34.965" v="2725" actId="1076"/>
          <ac:spMkLst>
            <pc:docMk/>
            <pc:sldMk cId="2530649008" sldId="266"/>
            <ac:spMk id="9" creationId="{BF93907C-78DA-2C4E-E405-EB0293344577}"/>
          </ac:spMkLst>
        </pc:spChg>
        <pc:spChg chg="mod">
          <ac:chgData name="Luca Santoro - luca.santoro6@studio.unibo.it" userId="8540e978-6c1e-48f5-a992-b7c9152468e0" providerId="ADAL" clId="{4EB3B78E-1FDD-425E-8308-74735915132B}" dt="2023-09-07T16:20:34.965" v="2725" actId="1076"/>
          <ac:spMkLst>
            <pc:docMk/>
            <pc:sldMk cId="2530649008" sldId="266"/>
            <ac:spMk id="10" creationId="{753B4D9A-5436-BD88-253A-402F9917FF2E}"/>
          </ac:spMkLst>
        </pc:spChg>
        <pc:spChg chg="add mod">
          <ac:chgData name="Luca Santoro - luca.santoro6@studio.unibo.it" userId="8540e978-6c1e-48f5-a992-b7c9152468e0" providerId="ADAL" clId="{4EB3B78E-1FDD-425E-8308-74735915132B}" dt="2023-09-08T07:59:40.412" v="3157" actId="20577"/>
          <ac:spMkLst>
            <pc:docMk/>
            <pc:sldMk cId="2530649008" sldId="266"/>
            <ac:spMk id="11" creationId="{3C9A92B2-59DF-42C9-06E3-FB5803510BB0}"/>
          </ac:spMkLst>
        </pc:spChg>
        <pc:spChg chg="add del mod">
          <ac:chgData name="Luca Santoro - luca.santoro6@studio.unibo.it" userId="8540e978-6c1e-48f5-a992-b7c9152468e0" providerId="ADAL" clId="{4EB3B78E-1FDD-425E-8308-74735915132B}" dt="2023-09-07T12:57:17.577" v="1099" actId="21"/>
          <ac:spMkLst>
            <pc:docMk/>
            <pc:sldMk cId="2530649008" sldId="266"/>
            <ac:spMk id="13" creationId="{41044CA2-70F1-1E28-825A-A19E8C00FF71}"/>
          </ac:spMkLst>
        </pc:spChg>
        <pc:spChg chg="add mod ord">
          <ac:chgData name="Luca Santoro - luca.santoro6@studio.unibo.it" userId="8540e978-6c1e-48f5-a992-b7c9152468e0" providerId="ADAL" clId="{4EB3B78E-1FDD-425E-8308-74735915132B}" dt="2023-09-08T08:23:02.588" v="3217" actId="1076"/>
          <ac:spMkLst>
            <pc:docMk/>
            <pc:sldMk cId="2530649008" sldId="266"/>
            <ac:spMk id="23" creationId="{5801AF73-6BC6-F01C-6977-316ABB35BF5A}"/>
          </ac:spMkLst>
        </pc:spChg>
        <pc:spChg chg="add mod">
          <ac:chgData name="Luca Santoro - luca.santoro6@studio.unibo.it" userId="8540e978-6c1e-48f5-a992-b7c9152468e0" providerId="ADAL" clId="{4EB3B78E-1FDD-425E-8308-74735915132B}" dt="2023-09-08T08:23:10.253" v="3219" actId="1582"/>
          <ac:spMkLst>
            <pc:docMk/>
            <pc:sldMk cId="2530649008" sldId="266"/>
            <ac:spMk id="24" creationId="{0806A680-51DB-7A9A-CD00-E63B40C0244F}"/>
          </ac:spMkLst>
        </pc:spChg>
        <pc:spChg chg="add mod">
          <ac:chgData name="Luca Santoro - luca.santoro6@studio.unibo.it" userId="8540e978-6c1e-48f5-a992-b7c9152468e0" providerId="ADAL" clId="{4EB3B78E-1FDD-425E-8308-74735915132B}" dt="2023-09-07T16:20:10.883" v="2724" actId="571"/>
          <ac:spMkLst>
            <pc:docMk/>
            <pc:sldMk cId="2530649008" sldId="266"/>
            <ac:spMk id="25" creationId="{937B9B75-A4F4-566D-0D03-64EFEF2845B0}"/>
          </ac:spMkLst>
        </pc:spChg>
        <pc:spChg chg="add mod">
          <ac:chgData name="Luca Santoro - luca.santoro6@studio.unibo.it" userId="8540e978-6c1e-48f5-a992-b7c9152468e0" providerId="ADAL" clId="{4EB3B78E-1FDD-425E-8308-74735915132B}" dt="2023-09-07T16:20:10.883" v="2724" actId="571"/>
          <ac:spMkLst>
            <pc:docMk/>
            <pc:sldMk cId="2530649008" sldId="266"/>
            <ac:spMk id="26" creationId="{70174AF2-C392-4E24-A6FA-7980E03418C2}"/>
          </ac:spMkLst>
        </pc:spChg>
        <pc:spChg chg="add mod">
          <ac:chgData name="Luca Santoro - luca.santoro6@studio.unibo.it" userId="8540e978-6c1e-48f5-a992-b7c9152468e0" providerId="ADAL" clId="{4EB3B78E-1FDD-425E-8308-74735915132B}" dt="2023-09-07T16:20:10.883" v="2724" actId="571"/>
          <ac:spMkLst>
            <pc:docMk/>
            <pc:sldMk cId="2530649008" sldId="266"/>
            <ac:spMk id="27" creationId="{087DD7A4-44CD-5941-85AE-28DACB8ADF30}"/>
          </ac:spMkLst>
        </pc:spChg>
        <pc:spChg chg="add mod">
          <ac:chgData name="Luca Santoro - luca.santoro6@studio.unibo.it" userId="8540e978-6c1e-48f5-a992-b7c9152468e0" providerId="ADAL" clId="{4EB3B78E-1FDD-425E-8308-74735915132B}" dt="2023-09-07T16:20:10.883" v="2724" actId="571"/>
          <ac:spMkLst>
            <pc:docMk/>
            <pc:sldMk cId="2530649008" sldId="266"/>
            <ac:spMk id="28" creationId="{87CFD15E-CCF8-6739-5A6F-92D7E4FAD49B}"/>
          </ac:spMkLst>
        </pc:spChg>
        <pc:cxnChg chg="mod">
          <ac:chgData name="Luca Santoro - luca.santoro6@studio.unibo.it" userId="8540e978-6c1e-48f5-a992-b7c9152468e0" providerId="ADAL" clId="{4EB3B78E-1FDD-425E-8308-74735915132B}" dt="2023-09-07T16:20:34.965" v="2725" actId="1076"/>
          <ac:cxnSpMkLst>
            <pc:docMk/>
            <pc:sldMk cId="2530649008" sldId="266"/>
            <ac:cxnSpMk id="2" creationId="{5B838B25-AEA0-BEE1-D042-EE7A66E7CDBD}"/>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5" creationId="{7B6D137A-7ECF-4175-CE32-EB8B6A1DA959}"/>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12" creationId="{04B4B089-C942-FD00-952C-944F92B0CF01}"/>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13" creationId="{D2A575A6-D917-19B9-97AF-D21048A6C995}"/>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14" creationId="{5A1BF82E-0BC5-B383-2EDC-3F11F397FF00}"/>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15" creationId="{4ABBF78A-3368-0BCF-F37E-1757DE59D09D}"/>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16" creationId="{360A3AE9-C5E8-8D50-3F0E-C90882D2AE24}"/>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17" creationId="{B61507E8-84EC-C7CA-CA3C-E794C382F175}"/>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18" creationId="{75698787-5C45-1746-2CA5-E79D1B9E327C}"/>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19" creationId="{0F158E0D-CB56-9D11-1121-8E61E880E310}"/>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20" creationId="{AC6A1151-0ED4-6E95-50C4-3BBE320B1E5B}"/>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21" creationId="{E81FA2FA-48B6-D332-593D-702D47DFABC9}"/>
          </ac:cxnSpMkLst>
        </pc:cxnChg>
        <pc:cxnChg chg="mod">
          <ac:chgData name="Luca Santoro - luca.santoro6@studio.unibo.it" userId="8540e978-6c1e-48f5-a992-b7c9152468e0" providerId="ADAL" clId="{4EB3B78E-1FDD-425E-8308-74735915132B}" dt="2023-09-07T16:20:34.965" v="2725" actId="1076"/>
          <ac:cxnSpMkLst>
            <pc:docMk/>
            <pc:sldMk cId="2530649008" sldId="266"/>
            <ac:cxnSpMk id="22" creationId="{DFD98B26-C44E-EC9E-C28A-82308F0AAC34}"/>
          </ac:cxnSpMkLst>
        </pc:cxnChg>
        <pc:cxnChg chg="add mod">
          <ac:chgData name="Luca Santoro - luca.santoro6@studio.unibo.it" userId="8540e978-6c1e-48f5-a992-b7c9152468e0" providerId="ADAL" clId="{4EB3B78E-1FDD-425E-8308-74735915132B}" dt="2023-09-07T16:20:10.883" v="2724" actId="571"/>
          <ac:cxnSpMkLst>
            <pc:docMk/>
            <pc:sldMk cId="2530649008" sldId="266"/>
            <ac:cxnSpMk id="29" creationId="{C5DBA38C-DC79-BA38-B343-82F4CF47281C}"/>
          </ac:cxnSpMkLst>
        </pc:cxnChg>
        <pc:cxnChg chg="add mod">
          <ac:chgData name="Luca Santoro - luca.santoro6@studio.unibo.it" userId="8540e978-6c1e-48f5-a992-b7c9152468e0" providerId="ADAL" clId="{4EB3B78E-1FDD-425E-8308-74735915132B}" dt="2023-09-07T16:20:10.883" v="2724" actId="571"/>
          <ac:cxnSpMkLst>
            <pc:docMk/>
            <pc:sldMk cId="2530649008" sldId="266"/>
            <ac:cxnSpMk id="30" creationId="{69793E26-92E4-5B61-75B5-A30C0B1C37D4}"/>
          </ac:cxnSpMkLst>
        </pc:cxnChg>
      </pc:sldChg>
      <pc:sldChg chg="addSp delSp modSp add mod modNotesTx">
        <pc:chgData name="Luca Santoro - luca.santoro6@studio.unibo.it" userId="8540e978-6c1e-48f5-a992-b7c9152468e0" providerId="ADAL" clId="{4EB3B78E-1FDD-425E-8308-74735915132B}" dt="2023-09-09T17:32:56.308" v="3967"/>
        <pc:sldMkLst>
          <pc:docMk/>
          <pc:sldMk cId="4219485024" sldId="267"/>
        </pc:sldMkLst>
        <pc:spChg chg="del">
          <ac:chgData name="Luca Santoro - luca.santoro6@studio.unibo.it" userId="8540e978-6c1e-48f5-a992-b7c9152468e0" providerId="ADAL" clId="{4EB3B78E-1FDD-425E-8308-74735915132B}" dt="2023-09-07T13:02:33.567" v="1256" actId="21"/>
          <ac:spMkLst>
            <pc:docMk/>
            <pc:sldMk cId="4219485024" sldId="267"/>
            <ac:spMk id="2" creationId="{55DB6B9A-CACA-D08F-1F0C-5C85E579552D}"/>
          </ac:spMkLst>
        </pc:spChg>
        <pc:spChg chg="add del mod">
          <ac:chgData name="Luca Santoro - luca.santoro6@studio.unibo.it" userId="8540e978-6c1e-48f5-a992-b7c9152468e0" providerId="ADAL" clId="{4EB3B78E-1FDD-425E-8308-74735915132B}" dt="2023-09-07T13:02:38.240" v="1259" actId="21"/>
          <ac:spMkLst>
            <pc:docMk/>
            <pc:sldMk cId="4219485024" sldId="267"/>
            <ac:spMk id="3" creationId="{775C0A26-0A0C-BA9C-EF46-8B106C2EBA65}"/>
          </ac:spMkLst>
        </pc:spChg>
        <pc:spChg chg="mod">
          <ac:chgData name="Luca Santoro - luca.santoro6@studio.unibo.it" userId="8540e978-6c1e-48f5-a992-b7c9152468e0" providerId="ADAL" clId="{4EB3B78E-1FDD-425E-8308-74735915132B}" dt="2023-09-08T08:31:22.009" v="3324" actId="1076"/>
          <ac:spMkLst>
            <pc:docMk/>
            <pc:sldMk cId="4219485024" sldId="267"/>
            <ac:spMk id="3" creationId="{D50315AA-B851-2DF1-EFEA-E6CC18721C29}"/>
          </ac:spMkLst>
        </pc:spChg>
        <pc:spChg chg="add mod">
          <ac:chgData name="Luca Santoro - luca.santoro6@studio.unibo.it" userId="8540e978-6c1e-48f5-a992-b7c9152468e0" providerId="ADAL" clId="{4EB3B78E-1FDD-425E-8308-74735915132B}" dt="2023-09-09T16:56:28.822" v="3965" actId="20577"/>
          <ac:spMkLst>
            <pc:docMk/>
            <pc:sldMk cId="4219485024" sldId="267"/>
            <ac:spMk id="4" creationId="{D07CCAB0-D539-70C0-C3DD-AFC60DA63737}"/>
          </ac:spMkLst>
        </pc:spChg>
        <pc:spChg chg="del">
          <ac:chgData name="Luca Santoro - luca.santoro6@studio.unibo.it" userId="8540e978-6c1e-48f5-a992-b7c9152468e0" providerId="ADAL" clId="{4EB3B78E-1FDD-425E-8308-74735915132B}" dt="2023-09-07T13:02:35.209" v="1257" actId="21"/>
          <ac:spMkLst>
            <pc:docMk/>
            <pc:sldMk cId="4219485024" sldId="267"/>
            <ac:spMk id="5" creationId="{87D802C6-C922-2A5F-C445-1749D3CC6B4F}"/>
          </ac:spMkLst>
        </pc:spChg>
        <pc:spChg chg="mod">
          <ac:chgData name="Luca Santoro - luca.santoro6@studio.unibo.it" userId="8540e978-6c1e-48f5-a992-b7c9152468e0" providerId="ADAL" clId="{4EB3B78E-1FDD-425E-8308-74735915132B}" dt="2023-09-08T08:31:17.321" v="3323" actId="1076"/>
          <ac:spMkLst>
            <pc:docMk/>
            <pc:sldMk cId="4219485024" sldId="267"/>
            <ac:spMk id="6" creationId="{2A382061-1B1C-C9B8-E595-3F16D41ABA87}"/>
          </ac:spMkLst>
        </pc:spChg>
        <pc:spChg chg="add del mod">
          <ac:chgData name="Luca Santoro - luca.santoro6@studio.unibo.it" userId="8540e978-6c1e-48f5-a992-b7c9152468e0" providerId="ADAL" clId="{4EB3B78E-1FDD-425E-8308-74735915132B}" dt="2023-09-08T08:28:31.185" v="3277" actId="478"/>
          <ac:spMkLst>
            <pc:docMk/>
            <pc:sldMk cId="4219485024" sldId="267"/>
            <ac:spMk id="7" creationId="{7708C1D0-7064-3858-A44D-54572272A5C0}"/>
          </ac:spMkLst>
        </pc:spChg>
        <pc:spChg chg="del mod">
          <ac:chgData name="Luca Santoro - luca.santoro6@studio.unibo.it" userId="8540e978-6c1e-48f5-a992-b7c9152468e0" providerId="ADAL" clId="{4EB3B78E-1FDD-425E-8308-74735915132B}" dt="2023-09-08T08:26:51.920" v="3252" actId="478"/>
          <ac:spMkLst>
            <pc:docMk/>
            <pc:sldMk cId="4219485024" sldId="267"/>
            <ac:spMk id="8" creationId="{69DB4547-20BC-AC1E-F5AE-224340DE2ED9}"/>
          </ac:spMkLst>
        </pc:spChg>
        <pc:spChg chg="add mod">
          <ac:chgData name="Luca Santoro - luca.santoro6@studio.unibo.it" userId="8540e978-6c1e-48f5-a992-b7c9152468e0" providerId="ADAL" clId="{4EB3B78E-1FDD-425E-8308-74735915132B}" dt="2023-09-08T08:31:14.092" v="3321" actId="1076"/>
          <ac:spMkLst>
            <pc:docMk/>
            <pc:sldMk cId="4219485024" sldId="267"/>
            <ac:spMk id="9" creationId="{2E48C65F-E5FC-0FBD-3E56-F9DC7B9344B6}"/>
          </ac:spMkLst>
        </pc:spChg>
        <pc:spChg chg="mod">
          <ac:chgData name="Luca Santoro - luca.santoro6@studio.unibo.it" userId="8540e978-6c1e-48f5-a992-b7c9152468e0" providerId="ADAL" clId="{4EB3B78E-1FDD-425E-8308-74735915132B}" dt="2023-09-08T09:35:57.574" v="3607" actId="20577"/>
          <ac:spMkLst>
            <pc:docMk/>
            <pc:sldMk cId="4219485024" sldId="267"/>
            <ac:spMk id="10" creationId="{6C570F3E-97BF-025C-0216-BBE0C6948753}"/>
          </ac:spMkLst>
        </pc:spChg>
        <pc:spChg chg="add del mod">
          <ac:chgData name="Luca Santoro - luca.santoro6@studio.unibo.it" userId="8540e978-6c1e-48f5-a992-b7c9152468e0" providerId="ADAL" clId="{4EB3B78E-1FDD-425E-8308-74735915132B}" dt="2023-09-08T08:28:28.190" v="3274" actId="478"/>
          <ac:spMkLst>
            <pc:docMk/>
            <pc:sldMk cId="4219485024" sldId="267"/>
            <ac:spMk id="11" creationId="{16794468-1292-E579-9E01-AA5DDB54E963}"/>
          </ac:spMkLst>
        </pc:spChg>
        <pc:spChg chg="add del mod">
          <ac:chgData name="Luca Santoro - luca.santoro6@studio.unibo.it" userId="8540e978-6c1e-48f5-a992-b7c9152468e0" providerId="ADAL" clId="{4EB3B78E-1FDD-425E-8308-74735915132B}" dt="2023-09-08T08:28:29.999" v="3275" actId="478"/>
          <ac:spMkLst>
            <pc:docMk/>
            <pc:sldMk cId="4219485024" sldId="267"/>
            <ac:spMk id="13" creationId="{3FE26C32-A5EC-68AE-3CFB-FAB2161BD4AD}"/>
          </ac:spMkLst>
        </pc:spChg>
        <pc:spChg chg="mod">
          <ac:chgData name="Luca Santoro - luca.santoro6@studio.unibo.it" userId="8540e978-6c1e-48f5-a992-b7c9152468e0" providerId="ADAL" clId="{4EB3B78E-1FDD-425E-8308-74735915132B}" dt="2023-09-08T09:37:17.538" v="3620" actId="1076"/>
          <ac:spMkLst>
            <pc:docMk/>
            <pc:sldMk cId="4219485024" sldId="267"/>
            <ac:spMk id="14" creationId="{35284113-C503-18D2-3686-BBECCF238AA2}"/>
          </ac:spMkLst>
        </pc:spChg>
        <pc:spChg chg="add del mod">
          <ac:chgData name="Luca Santoro - luca.santoro6@studio.unibo.it" userId="8540e978-6c1e-48f5-a992-b7c9152468e0" providerId="ADAL" clId="{4EB3B78E-1FDD-425E-8308-74735915132B}" dt="2023-09-08T08:28:30.645" v="3276" actId="478"/>
          <ac:spMkLst>
            <pc:docMk/>
            <pc:sldMk cId="4219485024" sldId="267"/>
            <ac:spMk id="15" creationId="{E3E0C2D6-182B-A17B-A702-C7EBBD49D1B3}"/>
          </ac:spMkLst>
        </pc:spChg>
        <pc:spChg chg="add del mod">
          <ac:chgData name="Luca Santoro - luca.santoro6@studio.unibo.it" userId="8540e978-6c1e-48f5-a992-b7c9152468e0" providerId="ADAL" clId="{4EB3B78E-1FDD-425E-8308-74735915132B}" dt="2023-09-08T08:29:53.241" v="3299" actId="478"/>
          <ac:spMkLst>
            <pc:docMk/>
            <pc:sldMk cId="4219485024" sldId="267"/>
            <ac:spMk id="17" creationId="{5DB722A3-0556-01F4-104E-B392C424D830}"/>
          </ac:spMkLst>
        </pc:spChg>
        <pc:spChg chg="mod">
          <ac:chgData name="Luca Santoro - luca.santoro6@studio.unibo.it" userId="8540e978-6c1e-48f5-a992-b7c9152468e0" providerId="ADAL" clId="{4EB3B78E-1FDD-425E-8308-74735915132B}" dt="2023-09-09T17:01:03.942" v="3966" actId="14100"/>
          <ac:spMkLst>
            <pc:docMk/>
            <pc:sldMk cId="4219485024" sldId="267"/>
            <ac:spMk id="18" creationId="{14B4E6AD-7E81-54FF-BFF3-1737D0958200}"/>
          </ac:spMkLst>
        </pc:spChg>
        <pc:spChg chg="add del mod">
          <ac:chgData name="Luca Santoro - luca.santoro6@studio.unibo.it" userId="8540e978-6c1e-48f5-a992-b7c9152468e0" providerId="ADAL" clId="{4EB3B78E-1FDD-425E-8308-74735915132B}" dt="2023-09-08T08:27:35.157" v="3266" actId="21"/>
          <ac:spMkLst>
            <pc:docMk/>
            <pc:sldMk cId="4219485024" sldId="267"/>
            <ac:spMk id="19" creationId="{69289EEE-E887-82EC-4178-C54432D5B10A}"/>
          </ac:spMkLst>
        </pc:spChg>
        <pc:spChg chg="add del">
          <ac:chgData name="Luca Santoro - luca.santoro6@studio.unibo.it" userId="8540e978-6c1e-48f5-a992-b7c9152468e0" providerId="ADAL" clId="{4EB3B78E-1FDD-425E-8308-74735915132B}" dt="2023-09-08T08:28:22.699" v="3273" actId="478"/>
          <ac:spMkLst>
            <pc:docMk/>
            <pc:sldMk cId="4219485024" sldId="267"/>
            <ac:spMk id="20" creationId="{8CEB54DF-4F7B-47AD-3801-AF8545585B6E}"/>
          </ac:spMkLst>
        </pc:spChg>
        <pc:spChg chg="add del mod">
          <ac:chgData name="Luca Santoro - luca.santoro6@studio.unibo.it" userId="8540e978-6c1e-48f5-a992-b7c9152468e0" providerId="ADAL" clId="{4EB3B78E-1FDD-425E-8308-74735915132B}" dt="2023-09-08T08:29:53.241" v="3299" actId="478"/>
          <ac:spMkLst>
            <pc:docMk/>
            <pc:sldMk cId="4219485024" sldId="267"/>
            <ac:spMk id="21" creationId="{049D0460-74FF-ED8C-E0EF-D2EFF1033179}"/>
          </ac:spMkLst>
        </pc:spChg>
        <pc:spChg chg="add del mod">
          <ac:chgData name="Luca Santoro - luca.santoro6@studio.unibo.it" userId="8540e978-6c1e-48f5-a992-b7c9152468e0" providerId="ADAL" clId="{4EB3B78E-1FDD-425E-8308-74735915132B}" dt="2023-09-08T08:29:53.241" v="3299" actId="478"/>
          <ac:spMkLst>
            <pc:docMk/>
            <pc:sldMk cId="4219485024" sldId="267"/>
            <ac:spMk id="22" creationId="{A958FBF9-A74A-8E0A-6B84-715254320804}"/>
          </ac:spMkLst>
        </pc:spChg>
        <pc:spChg chg="add del mod">
          <ac:chgData name="Luca Santoro - luca.santoro6@studio.unibo.it" userId="8540e978-6c1e-48f5-a992-b7c9152468e0" providerId="ADAL" clId="{4EB3B78E-1FDD-425E-8308-74735915132B}" dt="2023-09-08T08:29:53.241" v="3299" actId="478"/>
          <ac:spMkLst>
            <pc:docMk/>
            <pc:sldMk cId="4219485024" sldId="267"/>
            <ac:spMk id="23" creationId="{30D142D9-375F-F21A-44A0-55940769245F}"/>
          </ac:spMkLst>
        </pc:spChg>
        <pc:spChg chg="add del mod">
          <ac:chgData name="Luca Santoro - luca.santoro6@studio.unibo.it" userId="8540e978-6c1e-48f5-a992-b7c9152468e0" providerId="ADAL" clId="{4EB3B78E-1FDD-425E-8308-74735915132B}" dt="2023-09-08T08:29:49.090" v="3298" actId="478"/>
          <ac:spMkLst>
            <pc:docMk/>
            <pc:sldMk cId="4219485024" sldId="267"/>
            <ac:spMk id="24" creationId="{51B7FF95-86C1-37BE-2B2C-7EC860DF1C21}"/>
          </ac:spMkLst>
        </pc:spChg>
        <pc:spChg chg="add mod">
          <ac:chgData name="Luca Santoro - luca.santoro6@studio.unibo.it" userId="8540e978-6c1e-48f5-a992-b7c9152468e0" providerId="ADAL" clId="{4EB3B78E-1FDD-425E-8308-74735915132B}" dt="2023-09-08T08:38:05.280" v="3483" actId="1076"/>
          <ac:spMkLst>
            <pc:docMk/>
            <pc:sldMk cId="4219485024" sldId="267"/>
            <ac:spMk id="25" creationId="{D49C6D24-647F-3C55-53A3-9C6A65421748}"/>
          </ac:spMkLst>
        </pc:spChg>
        <pc:spChg chg="add mod">
          <ac:chgData name="Luca Santoro - luca.santoro6@studio.unibo.it" userId="8540e978-6c1e-48f5-a992-b7c9152468e0" providerId="ADAL" clId="{4EB3B78E-1FDD-425E-8308-74735915132B}" dt="2023-09-08T09:36:36.990" v="3619" actId="14100"/>
          <ac:spMkLst>
            <pc:docMk/>
            <pc:sldMk cId="4219485024" sldId="267"/>
            <ac:spMk id="26" creationId="{ADDA0B30-A0F0-A038-7A66-E53D26B2BAB5}"/>
          </ac:spMkLst>
        </pc:spChg>
        <pc:spChg chg="add mod">
          <ac:chgData name="Luca Santoro - luca.santoro6@studio.unibo.it" userId="8540e978-6c1e-48f5-a992-b7c9152468e0" providerId="ADAL" clId="{4EB3B78E-1FDD-425E-8308-74735915132B}" dt="2023-09-08T09:38:13.333" v="3631" actId="14100"/>
          <ac:spMkLst>
            <pc:docMk/>
            <pc:sldMk cId="4219485024" sldId="267"/>
            <ac:spMk id="27" creationId="{9B5E262E-C6EC-A77E-C58F-98CC1F63ECD1}"/>
          </ac:spMkLst>
        </pc:spChg>
        <pc:spChg chg="add mod">
          <ac:chgData name="Luca Santoro - luca.santoro6@studio.unibo.it" userId="8540e978-6c1e-48f5-a992-b7c9152468e0" providerId="ADAL" clId="{4EB3B78E-1FDD-425E-8308-74735915132B}" dt="2023-09-08T09:37:55.229" v="3628" actId="14100"/>
          <ac:spMkLst>
            <pc:docMk/>
            <pc:sldMk cId="4219485024" sldId="267"/>
            <ac:spMk id="28" creationId="{6500B661-A3FB-3CD5-8E8A-6EBAA8AD42A5}"/>
          </ac:spMkLst>
        </pc:spChg>
        <pc:spChg chg="add mod">
          <ac:chgData name="Luca Santoro - luca.santoro6@studio.unibo.it" userId="8540e978-6c1e-48f5-a992-b7c9152468e0" providerId="ADAL" clId="{4EB3B78E-1FDD-425E-8308-74735915132B}" dt="2023-09-08T09:40:09.752" v="3637" actId="14100"/>
          <ac:spMkLst>
            <pc:docMk/>
            <pc:sldMk cId="4219485024" sldId="267"/>
            <ac:spMk id="29" creationId="{12F173A5-AAE0-1262-A410-464FFA245D7A}"/>
          </ac:spMkLst>
        </pc:spChg>
        <pc:spChg chg="add mod">
          <ac:chgData name="Luca Santoro - luca.santoro6@studio.unibo.it" userId="8540e978-6c1e-48f5-a992-b7c9152468e0" providerId="ADAL" clId="{4EB3B78E-1FDD-425E-8308-74735915132B}" dt="2023-09-08T08:41:12.328" v="3504" actId="1076"/>
          <ac:spMkLst>
            <pc:docMk/>
            <pc:sldMk cId="4219485024" sldId="267"/>
            <ac:spMk id="30" creationId="{9A600390-1477-545C-F3DC-5B3FD33A8906}"/>
          </ac:spMkLst>
        </pc:spChg>
        <pc:spChg chg="add mod">
          <ac:chgData name="Luca Santoro - luca.santoro6@studio.unibo.it" userId="8540e978-6c1e-48f5-a992-b7c9152468e0" providerId="ADAL" clId="{4EB3B78E-1FDD-425E-8308-74735915132B}" dt="2023-09-08T08:38:12.858" v="3484" actId="1076"/>
          <ac:spMkLst>
            <pc:docMk/>
            <pc:sldMk cId="4219485024" sldId="267"/>
            <ac:spMk id="31" creationId="{2EECFDFC-8988-F58C-D0BD-45F8E86BFF7F}"/>
          </ac:spMkLst>
        </pc:spChg>
        <pc:spChg chg="add del mod">
          <ac:chgData name="Luca Santoro - luca.santoro6@studio.unibo.it" userId="8540e978-6c1e-48f5-a992-b7c9152468e0" providerId="ADAL" clId="{4EB3B78E-1FDD-425E-8308-74735915132B}" dt="2023-09-08T08:33:34.936" v="3387" actId="21"/>
          <ac:spMkLst>
            <pc:docMk/>
            <pc:sldMk cId="4219485024" sldId="267"/>
            <ac:spMk id="32" creationId="{C52E418A-BA6A-766D-4D5D-B8A78A5EDBF9}"/>
          </ac:spMkLst>
        </pc:spChg>
        <pc:spChg chg="add mod">
          <ac:chgData name="Luca Santoro - luca.santoro6@studio.unibo.it" userId="8540e978-6c1e-48f5-a992-b7c9152468e0" providerId="ADAL" clId="{4EB3B78E-1FDD-425E-8308-74735915132B}" dt="2023-09-08T09:40:06.644" v="3636" actId="1076"/>
          <ac:spMkLst>
            <pc:docMk/>
            <pc:sldMk cId="4219485024" sldId="267"/>
            <ac:spMk id="33" creationId="{71CF6AC7-8318-2E8E-CF1B-968D057B198C}"/>
          </ac:spMkLst>
        </pc:spChg>
        <pc:spChg chg="add mod">
          <ac:chgData name="Luca Santoro - luca.santoro6@studio.unibo.it" userId="8540e978-6c1e-48f5-a992-b7c9152468e0" providerId="ADAL" clId="{4EB3B78E-1FDD-425E-8308-74735915132B}" dt="2023-09-08T09:36:34.345" v="3618" actId="1076"/>
          <ac:spMkLst>
            <pc:docMk/>
            <pc:sldMk cId="4219485024" sldId="267"/>
            <ac:spMk id="34" creationId="{1FCAB24D-C119-469D-7BA7-84C73036CFF9}"/>
          </ac:spMkLst>
        </pc:spChg>
        <pc:spChg chg="add mod">
          <ac:chgData name="Luca Santoro - luca.santoro6@studio.unibo.it" userId="8540e978-6c1e-48f5-a992-b7c9152468e0" providerId="ADAL" clId="{4EB3B78E-1FDD-425E-8308-74735915132B}" dt="2023-09-08T08:41:46.848" v="3513" actId="1582"/>
          <ac:spMkLst>
            <pc:docMk/>
            <pc:sldMk cId="4219485024" sldId="267"/>
            <ac:spMk id="35" creationId="{A597F6BC-1299-B48C-C78C-64D853854F54}"/>
          </ac:spMkLst>
        </pc:spChg>
        <pc:spChg chg="add mod">
          <ac:chgData name="Luca Santoro - luca.santoro6@studio.unibo.it" userId="8540e978-6c1e-48f5-a992-b7c9152468e0" providerId="ADAL" clId="{4EB3B78E-1FDD-425E-8308-74735915132B}" dt="2023-09-08T08:39:06.640" v="3492" actId="207"/>
          <ac:spMkLst>
            <pc:docMk/>
            <pc:sldMk cId="4219485024" sldId="267"/>
            <ac:spMk id="36" creationId="{3F97C340-7B93-04B6-951C-8E6BA3F8F5E2}"/>
          </ac:spMkLst>
        </pc:spChg>
        <pc:spChg chg="add mod">
          <ac:chgData name="Luca Santoro - luca.santoro6@studio.unibo.it" userId="8540e978-6c1e-48f5-a992-b7c9152468e0" providerId="ADAL" clId="{4EB3B78E-1FDD-425E-8308-74735915132B}" dt="2023-09-08T08:39:38.677" v="3493" actId="207"/>
          <ac:spMkLst>
            <pc:docMk/>
            <pc:sldMk cId="4219485024" sldId="267"/>
            <ac:spMk id="37" creationId="{8A2A6CD8-A110-61A1-A02F-67EFE71894F3}"/>
          </ac:spMkLst>
        </pc:spChg>
        <pc:spChg chg="add mod">
          <ac:chgData name="Luca Santoro - luca.santoro6@studio.unibo.it" userId="8540e978-6c1e-48f5-a992-b7c9152468e0" providerId="ADAL" clId="{4EB3B78E-1FDD-425E-8308-74735915132B}" dt="2023-09-08T08:41:52.682" v="3515" actId="1582"/>
          <ac:spMkLst>
            <pc:docMk/>
            <pc:sldMk cId="4219485024" sldId="267"/>
            <ac:spMk id="38" creationId="{7845DC40-9136-11F4-E846-3011923CC10E}"/>
          </ac:spMkLst>
        </pc:spChg>
        <pc:spChg chg="add mod">
          <ac:chgData name="Luca Santoro - luca.santoro6@studio.unibo.it" userId="8540e978-6c1e-48f5-a992-b7c9152468e0" providerId="ADAL" clId="{4EB3B78E-1FDD-425E-8308-74735915132B}" dt="2023-09-08T09:34:31.807" v="3578" actId="1076"/>
          <ac:spMkLst>
            <pc:docMk/>
            <pc:sldMk cId="4219485024" sldId="267"/>
            <ac:spMk id="40" creationId="{8E3CB268-F195-C791-4585-391EB181A4EA}"/>
          </ac:spMkLst>
        </pc:spChg>
        <pc:spChg chg="add mod">
          <ac:chgData name="Luca Santoro - luca.santoro6@studio.unibo.it" userId="8540e978-6c1e-48f5-a992-b7c9152468e0" providerId="ADAL" clId="{4EB3B78E-1FDD-425E-8308-74735915132B}" dt="2023-09-08T09:36:23.422" v="3616" actId="14100"/>
          <ac:spMkLst>
            <pc:docMk/>
            <pc:sldMk cId="4219485024" sldId="267"/>
            <ac:spMk id="41" creationId="{143488DA-A53F-AB23-BC79-73359BF83E15}"/>
          </ac:spMkLst>
        </pc:spChg>
        <pc:spChg chg="add mod">
          <ac:chgData name="Luca Santoro - luca.santoro6@studio.unibo.it" userId="8540e978-6c1e-48f5-a992-b7c9152468e0" providerId="ADAL" clId="{4EB3B78E-1FDD-425E-8308-74735915132B}" dt="2023-09-08T09:36:26.645" v="3617" actId="1076"/>
          <ac:spMkLst>
            <pc:docMk/>
            <pc:sldMk cId="4219485024" sldId="267"/>
            <ac:spMk id="42" creationId="{D604C140-8357-807E-26C4-E7338B061DF7}"/>
          </ac:spMkLst>
        </pc:spChg>
        <pc:spChg chg="add mod">
          <ac:chgData name="Luca Santoro - luca.santoro6@studio.unibo.it" userId="8540e978-6c1e-48f5-a992-b7c9152468e0" providerId="ADAL" clId="{4EB3B78E-1FDD-425E-8308-74735915132B}" dt="2023-09-08T09:32:16.869" v="3568" actId="1076"/>
          <ac:spMkLst>
            <pc:docMk/>
            <pc:sldMk cId="4219485024" sldId="267"/>
            <ac:spMk id="43" creationId="{BE8A9A6E-E627-C5F1-A23C-BD90F191737E}"/>
          </ac:spMkLst>
        </pc:spChg>
        <pc:spChg chg="add mod">
          <ac:chgData name="Luca Santoro - luca.santoro6@studio.unibo.it" userId="8540e978-6c1e-48f5-a992-b7c9152468e0" providerId="ADAL" clId="{4EB3B78E-1FDD-425E-8308-74735915132B}" dt="2023-09-08T09:34:20.978" v="3576" actId="1076"/>
          <ac:spMkLst>
            <pc:docMk/>
            <pc:sldMk cId="4219485024" sldId="267"/>
            <ac:spMk id="44" creationId="{1201F0FD-E0C5-01FF-1279-030F3FB12484}"/>
          </ac:spMkLst>
        </pc:spChg>
        <pc:spChg chg="add mod">
          <ac:chgData name="Luca Santoro - luca.santoro6@studio.unibo.it" userId="8540e978-6c1e-48f5-a992-b7c9152468e0" providerId="ADAL" clId="{4EB3B78E-1FDD-425E-8308-74735915132B}" dt="2023-09-08T09:37:53.310" v="3627" actId="1076"/>
          <ac:spMkLst>
            <pc:docMk/>
            <pc:sldMk cId="4219485024" sldId="267"/>
            <ac:spMk id="45" creationId="{80E9012F-D309-AA92-0CAF-52E8AA84566A}"/>
          </ac:spMkLst>
        </pc:spChg>
        <pc:spChg chg="add mod">
          <ac:chgData name="Luca Santoro - luca.santoro6@studio.unibo.it" userId="8540e978-6c1e-48f5-a992-b7c9152468e0" providerId="ADAL" clId="{4EB3B78E-1FDD-425E-8308-74735915132B}" dt="2023-09-08T09:39:42.600" v="3634" actId="2711"/>
          <ac:spMkLst>
            <pc:docMk/>
            <pc:sldMk cId="4219485024" sldId="267"/>
            <ac:spMk id="46" creationId="{D8987B0B-2311-F41A-3B15-7BC607CE948A}"/>
          </ac:spMkLst>
        </pc:spChg>
        <pc:spChg chg="add del">
          <ac:chgData name="Luca Santoro - luca.santoro6@studio.unibo.it" userId="8540e978-6c1e-48f5-a992-b7c9152468e0" providerId="ADAL" clId="{4EB3B78E-1FDD-425E-8308-74735915132B}" dt="2023-09-08T09:40:21.704" v="3639" actId="21"/>
          <ac:spMkLst>
            <pc:docMk/>
            <pc:sldMk cId="4219485024" sldId="267"/>
            <ac:spMk id="48" creationId="{42BF5FB6-1217-B9AA-67BA-D712E8C1E0D1}"/>
          </ac:spMkLst>
        </pc:spChg>
        <pc:picChg chg="add mod">
          <ac:chgData name="Luca Santoro - luca.santoro6@studio.unibo.it" userId="8540e978-6c1e-48f5-a992-b7c9152468e0" providerId="ADAL" clId="{4EB3B78E-1FDD-425E-8308-74735915132B}" dt="2023-09-08T09:39:18.212" v="3633" actId="1440"/>
          <ac:picMkLst>
            <pc:docMk/>
            <pc:sldMk cId="4219485024" sldId="267"/>
            <ac:picMk id="39" creationId="{48EDC800-E6C5-F60B-B1B9-963D8F019C8E}"/>
          </ac:picMkLst>
        </pc:picChg>
      </pc:sldChg>
      <pc:sldChg chg="addSp delSp modSp add mod modNotesTx">
        <pc:chgData name="Luca Santoro - luca.santoro6@studio.unibo.it" userId="8540e978-6c1e-48f5-a992-b7c9152468e0" providerId="ADAL" clId="{4EB3B78E-1FDD-425E-8308-74735915132B}" dt="2023-09-09T17:43:38.516" v="3969"/>
        <pc:sldMkLst>
          <pc:docMk/>
          <pc:sldMk cId="4291727699" sldId="268"/>
        </pc:sldMkLst>
        <pc:spChg chg="del">
          <ac:chgData name="Luca Santoro - luca.santoro6@studio.unibo.it" userId="8540e978-6c1e-48f5-a992-b7c9152468e0" providerId="ADAL" clId="{4EB3B78E-1FDD-425E-8308-74735915132B}" dt="2023-09-07T13:06:00.031" v="1353" actId="21"/>
          <ac:spMkLst>
            <pc:docMk/>
            <pc:sldMk cId="4291727699" sldId="268"/>
            <ac:spMk id="2" creationId="{55DB6B9A-CACA-D08F-1F0C-5C85E579552D}"/>
          </ac:spMkLst>
        </pc:spChg>
        <pc:spChg chg="add del mod">
          <ac:chgData name="Luca Santoro - luca.santoro6@studio.unibo.it" userId="8540e978-6c1e-48f5-a992-b7c9152468e0" providerId="ADAL" clId="{4EB3B78E-1FDD-425E-8308-74735915132B}" dt="2023-09-07T13:06:34.817" v="1356" actId="21"/>
          <ac:spMkLst>
            <pc:docMk/>
            <pc:sldMk cId="4291727699" sldId="268"/>
            <ac:spMk id="3" creationId="{CAE6AD41-7458-406F-38C2-F404985A84EF}"/>
          </ac:spMkLst>
        </pc:spChg>
        <pc:spChg chg="add mod">
          <ac:chgData name="Luca Santoro - luca.santoro6@studio.unibo.it" userId="8540e978-6c1e-48f5-a992-b7c9152468e0" providerId="ADAL" clId="{4EB3B78E-1FDD-425E-8308-74735915132B}" dt="2023-09-08T08:00:22.029" v="3176" actId="1076"/>
          <ac:spMkLst>
            <pc:docMk/>
            <pc:sldMk cId="4291727699" sldId="268"/>
            <ac:spMk id="4" creationId="{E76F61ED-494E-B376-1136-279AB05CD842}"/>
          </ac:spMkLst>
        </pc:spChg>
        <pc:spChg chg="del">
          <ac:chgData name="Luca Santoro - luca.santoro6@studio.unibo.it" userId="8540e978-6c1e-48f5-a992-b7c9152468e0" providerId="ADAL" clId="{4EB3B78E-1FDD-425E-8308-74735915132B}" dt="2023-09-07T13:06:02.021" v="1354" actId="21"/>
          <ac:spMkLst>
            <pc:docMk/>
            <pc:sldMk cId="4291727699" sldId="268"/>
            <ac:spMk id="5" creationId="{87D802C6-C922-2A5F-C445-1749D3CC6B4F}"/>
          </ac:spMkLst>
        </pc:spChg>
      </pc:sldChg>
      <pc:sldChg chg="addSp delSp modSp add mod modNotesTx">
        <pc:chgData name="Luca Santoro - luca.santoro6@studio.unibo.it" userId="8540e978-6c1e-48f5-a992-b7c9152468e0" providerId="ADAL" clId="{4EB3B78E-1FDD-425E-8308-74735915132B}" dt="2023-09-09T19:52:04.246" v="3975"/>
        <pc:sldMkLst>
          <pc:docMk/>
          <pc:sldMk cId="3855489091" sldId="269"/>
        </pc:sldMkLst>
        <pc:spChg chg="del">
          <ac:chgData name="Luca Santoro - luca.santoro6@studio.unibo.it" userId="8540e978-6c1e-48f5-a992-b7c9152468e0" providerId="ADAL" clId="{4EB3B78E-1FDD-425E-8308-74735915132B}" dt="2023-09-07T13:07:50.620" v="1371" actId="21"/>
          <ac:spMkLst>
            <pc:docMk/>
            <pc:sldMk cId="3855489091" sldId="269"/>
            <ac:spMk id="2" creationId="{55DB6B9A-CACA-D08F-1F0C-5C85E579552D}"/>
          </ac:spMkLst>
        </pc:spChg>
        <pc:spChg chg="add del mod">
          <ac:chgData name="Luca Santoro - luca.santoro6@studio.unibo.it" userId="8540e978-6c1e-48f5-a992-b7c9152468e0" providerId="ADAL" clId="{4EB3B78E-1FDD-425E-8308-74735915132B}" dt="2023-09-07T13:07:56.142" v="1374" actId="21"/>
          <ac:spMkLst>
            <pc:docMk/>
            <pc:sldMk cId="3855489091" sldId="269"/>
            <ac:spMk id="3" creationId="{5635E550-A2F3-EA5C-25E3-B4B588BB6E76}"/>
          </ac:spMkLst>
        </pc:spChg>
        <pc:spChg chg="add mod">
          <ac:chgData name="Luca Santoro - luca.santoro6@studio.unibo.it" userId="8540e978-6c1e-48f5-a992-b7c9152468e0" providerId="ADAL" clId="{4EB3B78E-1FDD-425E-8308-74735915132B}" dt="2023-09-08T07:55:38.461" v="3079" actId="339"/>
          <ac:spMkLst>
            <pc:docMk/>
            <pc:sldMk cId="3855489091" sldId="269"/>
            <ac:spMk id="4" creationId="{6CD73940-F1DB-9B6F-8B19-B7B71E61A537}"/>
          </ac:spMkLst>
        </pc:spChg>
        <pc:spChg chg="del">
          <ac:chgData name="Luca Santoro - luca.santoro6@studio.unibo.it" userId="8540e978-6c1e-48f5-a992-b7c9152468e0" providerId="ADAL" clId="{4EB3B78E-1FDD-425E-8308-74735915132B}" dt="2023-09-07T13:07:52.292" v="1372" actId="21"/>
          <ac:spMkLst>
            <pc:docMk/>
            <pc:sldMk cId="3855489091" sldId="269"/>
            <ac:spMk id="5" creationId="{87D802C6-C922-2A5F-C445-1749D3CC6B4F}"/>
          </ac:spMkLst>
        </pc:spChg>
        <pc:spChg chg="add del mod">
          <ac:chgData name="Luca Santoro - luca.santoro6@studio.unibo.it" userId="8540e978-6c1e-48f5-a992-b7c9152468e0" providerId="ADAL" clId="{4EB3B78E-1FDD-425E-8308-74735915132B}" dt="2023-09-07T13:42:50.933" v="1881" actId="478"/>
          <ac:spMkLst>
            <pc:docMk/>
            <pc:sldMk cId="3855489091" sldId="269"/>
            <ac:spMk id="6" creationId="{73EC6993-45C8-5150-9530-AE8B2C87202A}"/>
          </ac:spMkLst>
        </pc:spChg>
        <pc:spChg chg="add del mod">
          <ac:chgData name="Luca Santoro - luca.santoro6@studio.unibo.it" userId="8540e978-6c1e-48f5-a992-b7c9152468e0" providerId="ADAL" clId="{4EB3B78E-1FDD-425E-8308-74735915132B}" dt="2023-09-07T13:42:53.304" v="1882" actId="478"/>
          <ac:spMkLst>
            <pc:docMk/>
            <pc:sldMk cId="3855489091" sldId="269"/>
            <ac:spMk id="7" creationId="{289380F1-BECA-AD8C-8BDF-9E6BDFE7F854}"/>
          </ac:spMkLst>
        </pc:spChg>
        <pc:spChg chg="add del mod">
          <ac:chgData name="Luca Santoro - luca.santoro6@studio.unibo.it" userId="8540e978-6c1e-48f5-a992-b7c9152468e0" providerId="ADAL" clId="{4EB3B78E-1FDD-425E-8308-74735915132B}" dt="2023-09-07T13:42:45.557" v="1879" actId="478"/>
          <ac:spMkLst>
            <pc:docMk/>
            <pc:sldMk cId="3855489091" sldId="269"/>
            <ac:spMk id="8" creationId="{D59477D2-BED4-D94B-2BE9-A8BABC5F9C65}"/>
          </ac:spMkLst>
        </pc:spChg>
        <pc:spChg chg="add del mod">
          <ac:chgData name="Luca Santoro - luca.santoro6@studio.unibo.it" userId="8540e978-6c1e-48f5-a992-b7c9152468e0" providerId="ADAL" clId="{4EB3B78E-1FDD-425E-8308-74735915132B}" dt="2023-09-07T13:42:47.702" v="1880" actId="478"/>
          <ac:spMkLst>
            <pc:docMk/>
            <pc:sldMk cId="3855489091" sldId="269"/>
            <ac:spMk id="9" creationId="{0DB23223-C1A3-D4F0-3D4B-D671AF7BC73E}"/>
          </ac:spMkLst>
        </pc:spChg>
        <pc:spChg chg="add del mod">
          <ac:chgData name="Luca Santoro - luca.santoro6@studio.unibo.it" userId="8540e978-6c1e-48f5-a992-b7c9152468e0" providerId="ADAL" clId="{4EB3B78E-1FDD-425E-8308-74735915132B}" dt="2023-09-07T13:54:58.221" v="1887" actId="478"/>
          <ac:spMkLst>
            <pc:docMk/>
            <pc:sldMk cId="3855489091" sldId="269"/>
            <ac:spMk id="11" creationId="{0DFD5776-9C3D-371A-4345-CBD87E3E0C89}"/>
          </ac:spMkLst>
        </pc:spChg>
        <pc:spChg chg="add del mod">
          <ac:chgData name="Luca Santoro - luca.santoro6@studio.unibo.it" userId="8540e978-6c1e-48f5-a992-b7c9152468e0" providerId="ADAL" clId="{4EB3B78E-1FDD-425E-8308-74735915132B}" dt="2023-09-07T13:54:58.221" v="1887" actId="478"/>
          <ac:spMkLst>
            <pc:docMk/>
            <pc:sldMk cId="3855489091" sldId="269"/>
            <ac:spMk id="12" creationId="{4BAE323C-1086-A19C-ABFC-D46F3E286B7E}"/>
          </ac:spMkLst>
        </pc:spChg>
        <pc:spChg chg="add del mod">
          <ac:chgData name="Luca Santoro - luca.santoro6@studio.unibo.it" userId="8540e978-6c1e-48f5-a992-b7c9152468e0" providerId="ADAL" clId="{4EB3B78E-1FDD-425E-8308-74735915132B}" dt="2023-09-07T13:54:58.221" v="1887" actId="478"/>
          <ac:spMkLst>
            <pc:docMk/>
            <pc:sldMk cId="3855489091" sldId="269"/>
            <ac:spMk id="13" creationId="{59A4CC2C-0973-9F85-B8BB-8E1D5C0AC853}"/>
          </ac:spMkLst>
        </pc:spChg>
        <pc:spChg chg="add del mod">
          <ac:chgData name="Luca Santoro - luca.santoro6@studio.unibo.it" userId="8540e978-6c1e-48f5-a992-b7c9152468e0" providerId="ADAL" clId="{4EB3B78E-1FDD-425E-8308-74735915132B}" dt="2023-09-07T13:54:58.221" v="1887" actId="478"/>
          <ac:spMkLst>
            <pc:docMk/>
            <pc:sldMk cId="3855489091" sldId="269"/>
            <ac:spMk id="14" creationId="{F52D3EE9-9A8B-8E0A-148D-A0FAB73594A0}"/>
          </ac:spMkLst>
        </pc:spChg>
        <pc:spChg chg="add del mod">
          <ac:chgData name="Luca Santoro - luca.santoro6@studio.unibo.it" userId="8540e978-6c1e-48f5-a992-b7c9152468e0" providerId="ADAL" clId="{4EB3B78E-1FDD-425E-8308-74735915132B}" dt="2023-09-07T13:54:58.221" v="1887" actId="478"/>
          <ac:spMkLst>
            <pc:docMk/>
            <pc:sldMk cId="3855489091" sldId="269"/>
            <ac:spMk id="15" creationId="{A7765721-77B4-6D3B-E0E4-94982E3FB04C}"/>
          </ac:spMkLst>
        </pc:spChg>
        <pc:spChg chg="mod">
          <ac:chgData name="Luca Santoro - luca.santoro6@studio.unibo.it" userId="8540e978-6c1e-48f5-a992-b7c9152468e0" providerId="ADAL" clId="{4EB3B78E-1FDD-425E-8308-74735915132B}" dt="2023-09-07T13:47:56.783" v="1884"/>
          <ac:spMkLst>
            <pc:docMk/>
            <pc:sldMk cId="3855489091" sldId="269"/>
            <ac:spMk id="24" creationId="{A4B28125-9E8B-2BE8-C1E3-892485F27497}"/>
          </ac:spMkLst>
        </pc:spChg>
        <pc:spChg chg="mod">
          <ac:chgData name="Luca Santoro - luca.santoro6@studio.unibo.it" userId="8540e978-6c1e-48f5-a992-b7c9152468e0" providerId="ADAL" clId="{4EB3B78E-1FDD-425E-8308-74735915132B}" dt="2023-09-07T13:47:56.783" v="1884"/>
          <ac:spMkLst>
            <pc:docMk/>
            <pc:sldMk cId="3855489091" sldId="269"/>
            <ac:spMk id="25" creationId="{D7CF0C99-1126-C25B-BF25-22E63476784E}"/>
          </ac:spMkLst>
        </pc:spChg>
        <pc:spChg chg="add del mod">
          <ac:chgData name="Luca Santoro - luca.santoro6@studio.unibo.it" userId="8540e978-6c1e-48f5-a992-b7c9152468e0" providerId="ADAL" clId="{4EB3B78E-1FDD-425E-8308-74735915132B}" dt="2023-09-07T13:54:58.221" v="1887" actId="478"/>
          <ac:spMkLst>
            <pc:docMk/>
            <pc:sldMk cId="3855489091" sldId="269"/>
            <ac:spMk id="32" creationId="{584FBF51-4272-C93C-BDCD-BB265715B970}"/>
          </ac:spMkLst>
        </pc:spChg>
        <pc:spChg chg="add del mod">
          <ac:chgData name="Luca Santoro - luca.santoro6@studio.unibo.it" userId="8540e978-6c1e-48f5-a992-b7c9152468e0" providerId="ADAL" clId="{4EB3B78E-1FDD-425E-8308-74735915132B}" dt="2023-09-07T13:54:58.221" v="1887" actId="478"/>
          <ac:spMkLst>
            <pc:docMk/>
            <pc:sldMk cId="3855489091" sldId="269"/>
            <ac:spMk id="33" creationId="{485B3525-5591-1A22-14D5-D6CD1F3029DC}"/>
          </ac:spMkLst>
        </pc:spChg>
        <pc:spChg chg="add del mod">
          <ac:chgData name="Luca Santoro - luca.santoro6@studio.unibo.it" userId="8540e978-6c1e-48f5-a992-b7c9152468e0" providerId="ADAL" clId="{4EB3B78E-1FDD-425E-8308-74735915132B}" dt="2023-09-07T13:54:58.221" v="1887" actId="478"/>
          <ac:spMkLst>
            <pc:docMk/>
            <pc:sldMk cId="3855489091" sldId="269"/>
            <ac:spMk id="34" creationId="{42A8269D-D0DC-CA4C-8272-755B856A1DA8}"/>
          </ac:spMkLst>
        </pc:spChg>
        <pc:spChg chg="add del mod">
          <ac:chgData name="Luca Santoro - luca.santoro6@studio.unibo.it" userId="8540e978-6c1e-48f5-a992-b7c9152468e0" providerId="ADAL" clId="{4EB3B78E-1FDD-425E-8308-74735915132B}" dt="2023-09-07T13:54:58.221" v="1887" actId="478"/>
          <ac:spMkLst>
            <pc:docMk/>
            <pc:sldMk cId="3855489091" sldId="269"/>
            <ac:spMk id="35" creationId="{89CF1A10-B611-3CB4-3871-E7981FB10357}"/>
          </ac:spMkLst>
        </pc:spChg>
        <pc:spChg chg="add del mod">
          <ac:chgData name="Luca Santoro - luca.santoro6@studio.unibo.it" userId="8540e978-6c1e-48f5-a992-b7c9152468e0" providerId="ADAL" clId="{4EB3B78E-1FDD-425E-8308-74735915132B}" dt="2023-09-07T13:54:58.221" v="1887" actId="478"/>
          <ac:spMkLst>
            <pc:docMk/>
            <pc:sldMk cId="3855489091" sldId="269"/>
            <ac:spMk id="36" creationId="{CB28F736-1D0F-F0E0-862B-B719A7AC4277}"/>
          </ac:spMkLst>
        </pc:spChg>
        <pc:spChg chg="add del mod">
          <ac:chgData name="Luca Santoro - luca.santoro6@studio.unibo.it" userId="8540e978-6c1e-48f5-a992-b7c9152468e0" providerId="ADAL" clId="{4EB3B78E-1FDD-425E-8308-74735915132B}" dt="2023-09-07T13:54:58.221" v="1887" actId="478"/>
          <ac:spMkLst>
            <pc:docMk/>
            <pc:sldMk cId="3855489091" sldId="269"/>
            <ac:spMk id="37" creationId="{8DF51C86-606F-E490-6062-51EF6189E3BA}"/>
          </ac:spMkLst>
        </pc:spChg>
        <pc:spChg chg="add del mod">
          <ac:chgData name="Luca Santoro - luca.santoro6@studio.unibo.it" userId="8540e978-6c1e-48f5-a992-b7c9152468e0" providerId="ADAL" clId="{4EB3B78E-1FDD-425E-8308-74735915132B}" dt="2023-09-07T13:55:01.291" v="1888" actId="21"/>
          <ac:spMkLst>
            <pc:docMk/>
            <pc:sldMk cId="3855489091" sldId="269"/>
            <ac:spMk id="40" creationId="{46917C94-A9E1-1F90-5AC3-041C18FE20E1}"/>
          </ac:spMkLst>
        </pc:spChg>
        <pc:spChg chg="add del mod">
          <ac:chgData name="Luca Santoro - luca.santoro6@studio.unibo.it" userId="8540e978-6c1e-48f5-a992-b7c9152468e0" providerId="ADAL" clId="{4EB3B78E-1FDD-425E-8308-74735915132B}" dt="2023-09-07T13:55:04.471" v="1890" actId="21"/>
          <ac:spMkLst>
            <pc:docMk/>
            <pc:sldMk cId="3855489091" sldId="269"/>
            <ac:spMk id="41" creationId="{F0889A61-9063-1D65-A234-BF1A5539294D}"/>
          </ac:spMkLst>
        </pc:spChg>
        <pc:spChg chg="add mod">
          <ac:chgData name="Luca Santoro - luca.santoro6@studio.unibo.it" userId="8540e978-6c1e-48f5-a992-b7c9152468e0" providerId="ADAL" clId="{4EB3B78E-1FDD-425E-8308-74735915132B}" dt="2023-09-08T08:02:56.336" v="3186" actId="1076"/>
          <ac:spMkLst>
            <pc:docMk/>
            <pc:sldMk cId="3855489091" sldId="269"/>
            <ac:spMk id="42" creationId="{45F503CC-3107-87D8-EF83-91B6645A427B}"/>
          </ac:spMkLst>
        </pc:spChg>
        <pc:spChg chg="add mod">
          <ac:chgData name="Luca Santoro - luca.santoro6@studio.unibo.it" userId="8540e978-6c1e-48f5-a992-b7c9152468e0" providerId="ADAL" clId="{4EB3B78E-1FDD-425E-8308-74735915132B}" dt="2023-09-08T08:03:11.009" v="3187" actId="1076"/>
          <ac:spMkLst>
            <pc:docMk/>
            <pc:sldMk cId="3855489091" sldId="269"/>
            <ac:spMk id="43" creationId="{A499FD0D-FB92-8DF5-07BF-854CED11C924}"/>
          </ac:spMkLst>
        </pc:spChg>
        <pc:spChg chg="add mod">
          <ac:chgData name="Luca Santoro - luca.santoro6@studio.unibo.it" userId="8540e978-6c1e-48f5-a992-b7c9152468e0" providerId="ADAL" clId="{4EB3B78E-1FDD-425E-8308-74735915132B}" dt="2023-09-08T08:03:11.009" v="3187" actId="1076"/>
          <ac:spMkLst>
            <pc:docMk/>
            <pc:sldMk cId="3855489091" sldId="269"/>
            <ac:spMk id="44" creationId="{7EE81D51-420A-3A74-6D7B-7FFFFEE1038D}"/>
          </ac:spMkLst>
        </pc:spChg>
        <pc:spChg chg="add mod">
          <ac:chgData name="Luca Santoro - luca.santoro6@studio.unibo.it" userId="8540e978-6c1e-48f5-a992-b7c9152468e0" providerId="ADAL" clId="{4EB3B78E-1FDD-425E-8308-74735915132B}" dt="2023-09-08T08:03:11.009" v="3187" actId="1076"/>
          <ac:spMkLst>
            <pc:docMk/>
            <pc:sldMk cId="3855489091" sldId="269"/>
            <ac:spMk id="45" creationId="{41DA486B-C7BB-FF0F-B58A-2DA7EDB3DF3B}"/>
          </ac:spMkLst>
        </pc:spChg>
        <pc:spChg chg="add mod">
          <ac:chgData name="Luca Santoro - luca.santoro6@studio.unibo.it" userId="8540e978-6c1e-48f5-a992-b7c9152468e0" providerId="ADAL" clId="{4EB3B78E-1FDD-425E-8308-74735915132B}" dt="2023-09-08T08:03:11.009" v="3187" actId="1076"/>
          <ac:spMkLst>
            <pc:docMk/>
            <pc:sldMk cId="3855489091" sldId="269"/>
            <ac:spMk id="46" creationId="{C49CD711-BFBE-4A01-9828-E110BF3B84F2}"/>
          </ac:spMkLst>
        </pc:spChg>
        <pc:spChg chg="mod">
          <ac:chgData name="Luca Santoro - luca.santoro6@studio.unibo.it" userId="8540e978-6c1e-48f5-a992-b7c9152468e0" providerId="ADAL" clId="{4EB3B78E-1FDD-425E-8308-74735915132B}" dt="2023-09-07T13:55:16.658" v="1891"/>
          <ac:spMkLst>
            <pc:docMk/>
            <pc:sldMk cId="3855489091" sldId="269"/>
            <ac:spMk id="58" creationId="{C748C9F6-B2DA-84FA-2C89-6A959180B029}"/>
          </ac:spMkLst>
        </pc:spChg>
        <pc:spChg chg="mod">
          <ac:chgData name="Luca Santoro - luca.santoro6@studio.unibo.it" userId="8540e978-6c1e-48f5-a992-b7c9152468e0" providerId="ADAL" clId="{4EB3B78E-1FDD-425E-8308-74735915132B}" dt="2023-09-07T13:55:16.658" v="1891"/>
          <ac:spMkLst>
            <pc:docMk/>
            <pc:sldMk cId="3855489091" sldId="269"/>
            <ac:spMk id="59" creationId="{C9055EB3-9162-F168-FD0B-1C9F7E63CB26}"/>
          </ac:spMkLst>
        </pc:spChg>
        <pc:spChg chg="add del mod">
          <ac:chgData name="Luca Santoro - luca.santoro6@studio.unibo.it" userId="8540e978-6c1e-48f5-a992-b7c9152468e0" providerId="ADAL" clId="{4EB3B78E-1FDD-425E-8308-74735915132B}" dt="2023-09-09T18:32:35.535" v="3974" actId="21"/>
          <ac:spMkLst>
            <pc:docMk/>
            <pc:sldMk cId="3855489091" sldId="269"/>
            <ac:spMk id="66" creationId="{0BB52C57-A323-582C-E57C-583E5024ADA1}"/>
          </ac:spMkLst>
        </pc:spChg>
        <pc:spChg chg="add mod">
          <ac:chgData name="Luca Santoro - luca.santoro6@studio.unibo.it" userId="8540e978-6c1e-48f5-a992-b7c9152468e0" providerId="ADAL" clId="{4EB3B78E-1FDD-425E-8308-74735915132B}" dt="2023-09-07T13:55:16.658" v="1891"/>
          <ac:spMkLst>
            <pc:docMk/>
            <pc:sldMk cId="3855489091" sldId="269"/>
            <ac:spMk id="67" creationId="{A4F627FF-7215-838A-D890-AA74CF6F527E}"/>
          </ac:spMkLst>
        </pc:spChg>
        <pc:spChg chg="add mod">
          <ac:chgData name="Luca Santoro - luca.santoro6@studio.unibo.it" userId="8540e978-6c1e-48f5-a992-b7c9152468e0" providerId="ADAL" clId="{4EB3B78E-1FDD-425E-8308-74735915132B}" dt="2023-09-07T13:55:16.658" v="1891"/>
          <ac:spMkLst>
            <pc:docMk/>
            <pc:sldMk cId="3855489091" sldId="269"/>
            <ac:spMk id="68" creationId="{AABC48F9-E8DE-A2C6-3C45-DE55E0C7A418}"/>
          </ac:spMkLst>
        </pc:spChg>
        <pc:spChg chg="add mod">
          <ac:chgData name="Luca Santoro - luca.santoro6@studio.unibo.it" userId="8540e978-6c1e-48f5-a992-b7c9152468e0" providerId="ADAL" clId="{4EB3B78E-1FDD-425E-8308-74735915132B}" dt="2023-09-07T13:55:16.658" v="1891"/>
          <ac:spMkLst>
            <pc:docMk/>
            <pc:sldMk cId="3855489091" sldId="269"/>
            <ac:spMk id="69" creationId="{C0A2AE9C-2514-B498-53B9-0182312600CE}"/>
          </ac:spMkLst>
        </pc:spChg>
        <pc:spChg chg="add mod">
          <ac:chgData name="Luca Santoro - luca.santoro6@studio.unibo.it" userId="8540e978-6c1e-48f5-a992-b7c9152468e0" providerId="ADAL" clId="{4EB3B78E-1FDD-425E-8308-74735915132B}" dt="2023-09-07T13:55:16.658" v="1891"/>
          <ac:spMkLst>
            <pc:docMk/>
            <pc:sldMk cId="3855489091" sldId="269"/>
            <ac:spMk id="70" creationId="{AD466113-3521-BF2B-45D9-734CD816B51E}"/>
          </ac:spMkLst>
        </pc:spChg>
        <pc:spChg chg="add mod">
          <ac:chgData name="Luca Santoro - luca.santoro6@studio.unibo.it" userId="8540e978-6c1e-48f5-a992-b7c9152468e0" providerId="ADAL" clId="{4EB3B78E-1FDD-425E-8308-74735915132B}" dt="2023-09-07T13:55:16.658" v="1891"/>
          <ac:spMkLst>
            <pc:docMk/>
            <pc:sldMk cId="3855489091" sldId="269"/>
            <ac:spMk id="71" creationId="{D0900A45-8A45-0EBC-F6FC-13504C3B7E75}"/>
          </ac:spMkLst>
        </pc:spChg>
        <pc:spChg chg="add mod">
          <ac:chgData name="Luca Santoro - luca.santoro6@studio.unibo.it" userId="8540e978-6c1e-48f5-a992-b7c9152468e0" providerId="ADAL" clId="{4EB3B78E-1FDD-425E-8308-74735915132B}" dt="2023-09-08T08:02:27.195" v="3181" actId="207"/>
          <ac:spMkLst>
            <pc:docMk/>
            <pc:sldMk cId="3855489091" sldId="269"/>
            <ac:spMk id="72" creationId="{4CD2835F-66F8-0D72-D2B7-168199988B75}"/>
          </ac:spMkLst>
        </pc:spChg>
        <pc:spChg chg="add mod ord">
          <ac:chgData name="Luca Santoro - luca.santoro6@studio.unibo.it" userId="8540e978-6c1e-48f5-a992-b7c9152468e0" providerId="ADAL" clId="{4EB3B78E-1FDD-425E-8308-74735915132B}" dt="2023-09-08T08:01:57.710" v="3179" actId="207"/>
          <ac:spMkLst>
            <pc:docMk/>
            <pc:sldMk cId="3855489091" sldId="269"/>
            <ac:spMk id="73" creationId="{5482BE67-FB66-1553-31F1-97D9F24388D6}"/>
          </ac:spMkLst>
        </pc:spChg>
        <pc:spChg chg="add del mod">
          <ac:chgData name="Luca Santoro - luca.santoro6@studio.unibo.it" userId="8540e978-6c1e-48f5-a992-b7c9152468e0" providerId="ADAL" clId="{4EB3B78E-1FDD-425E-8308-74735915132B}" dt="2023-09-07T14:00:33.270" v="1921"/>
          <ac:spMkLst>
            <pc:docMk/>
            <pc:sldMk cId="3855489091" sldId="269"/>
            <ac:spMk id="76" creationId="{3B92D166-3343-E879-099B-9794B8D798E6}"/>
          </ac:spMkLst>
        </pc:spChg>
        <pc:spChg chg="add del mod">
          <ac:chgData name="Luca Santoro - luca.santoro6@studio.unibo.it" userId="8540e978-6c1e-48f5-a992-b7c9152468e0" providerId="ADAL" clId="{4EB3B78E-1FDD-425E-8308-74735915132B}" dt="2023-09-07T14:00:33.270" v="1921"/>
          <ac:spMkLst>
            <pc:docMk/>
            <pc:sldMk cId="3855489091" sldId="269"/>
            <ac:spMk id="77" creationId="{16B71A8C-70F1-15A0-5AB2-187A3935020F}"/>
          </ac:spMkLst>
        </pc:spChg>
        <pc:spChg chg="add del mod">
          <ac:chgData name="Luca Santoro - luca.santoro6@studio.unibo.it" userId="8540e978-6c1e-48f5-a992-b7c9152468e0" providerId="ADAL" clId="{4EB3B78E-1FDD-425E-8308-74735915132B}" dt="2023-09-07T14:00:33.270" v="1921"/>
          <ac:spMkLst>
            <pc:docMk/>
            <pc:sldMk cId="3855489091" sldId="269"/>
            <ac:spMk id="78" creationId="{F952F03A-4C3E-45DB-FDF2-8FA26B05BE70}"/>
          </ac:spMkLst>
        </pc:spChg>
        <pc:spChg chg="add del mod">
          <ac:chgData name="Luca Santoro - luca.santoro6@studio.unibo.it" userId="8540e978-6c1e-48f5-a992-b7c9152468e0" providerId="ADAL" clId="{4EB3B78E-1FDD-425E-8308-74735915132B}" dt="2023-09-07T14:00:33.270" v="1921"/>
          <ac:spMkLst>
            <pc:docMk/>
            <pc:sldMk cId="3855489091" sldId="269"/>
            <ac:spMk id="79" creationId="{EBC911D7-BDF3-A3CC-324C-467F15487E9A}"/>
          </ac:spMkLst>
        </pc:spChg>
        <pc:spChg chg="add del mod">
          <ac:chgData name="Luca Santoro - luca.santoro6@studio.unibo.it" userId="8540e978-6c1e-48f5-a992-b7c9152468e0" providerId="ADAL" clId="{4EB3B78E-1FDD-425E-8308-74735915132B}" dt="2023-09-07T14:00:33.270" v="1921"/>
          <ac:spMkLst>
            <pc:docMk/>
            <pc:sldMk cId="3855489091" sldId="269"/>
            <ac:spMk id="80" creationId="{733B90A8-F78C-D9A3-B81F-0460DD49DDCB}"/>
          </ac:spMkLst>
        </pc:spChg>
        <pc:spChg chg="mod">
          <ac:chgData name="Luca Santoro - luca.santoro6@studio.unibo.it" userId="8540e978-6c1e-48f5-a992-b7c9152468e0" providerId="ADAL" clId="{4EB3B78E-1FDD-425E-8308-74735915132B}" dt="2023-09-07T14:00:24.633" v="1918"/>
          <ac:spMkLst>
            <pc:docMk/>
            <pc:sldMk cId="3855489091" sldId="269"/>
            <ac:spMk id="89" creationId="{CA17E0F8-9F52-0E80-C016-0CBB14CAA2F1}"/>
          </ac:spMkLst>
        </pc:spChg>
        <pc:spChg chg="mod">
          <ac:chgData name="Luca Santoro - luca.santoro6@studio.unibo.it" userId="8540e978-6c1e-48f5-a992-b7c9152468e0" providerId="ADAL" clId="{4EB3B78E-1FDD-425E-8308-74735915132B}" dt="2023-09-07T14:00:24.633" v="1918"/>
          <ac:spMkLst>
            <pc:docMk/>
            <pc:sldMk cId="3855489091" sldId="269"/>
            <ac:spMk id="90" creationId="{CF5D336C-FD14-A9C1-73C1-79C613D9BEA6}"/>
          </ac:spMkLst>
        </pc:spChg>
        <pc:spChg chg="add del mod">
          <ac:chgData name="Luca Santoro - luca.santoro6@studio.unibo.it" userId="8540e978-6c1e-48f5-a992-b7c9152468e0" providerId="ADAL" clId="{4EB3B78E-1FDD-425E-8308-74735915132B}" dt="2023-09-07T14:00:33.270" v="1921"/>
          <ac:spMkLst>
            <pc:docMk/>
            <pc:sldMk cId="3855489091" sldId="269"/>
            <ac:spMk id="97" creationId="{131D8CCB-ED58-156B-78C3-FD7E0D5B02A6}"/>
          </ac:spMkLst>
        </pc:spChg>
        <pc:spChg chg="add del mod">
          <ac:chgData name="Luca Santoro - luca.santoro6@studio.unibo.it" userId="8540e978-6c1e-48f5-a992-b7c9152468e0" providerId="ADAL" clId="{4EB3B78E-1FDD-425E-8308-74735915132B}" dt="2023-09-07T14:00:33.270" v="1921"/>
          <ac:spMkLst>
            <pc:docMk/>
            <pc:sldMk cId="3855489091" sldId="269"/>
            <ac:spMk id="98" creationId="{2569742D-AF19-84A5-1226-AFC8F8EAFBAC}"/>
          </ac:spMkLst>
        </pc:spChg>
        <pc:spChg chg="add del mod">
          <ac:chgData name="Luca Santoro - luca.santoro6@studio.unibo.it" userId="8540e978-6c1e-48f5-a992-b7c9152468e0" providerId="ADAL" clId="{4EB3B78E-1FDD-425E-8308-74735915132B}" dt="2023-09-07T14:00:33.270" v="1921"/>
          <ac:spMkLst>
            <pc:docMk/>
            <pc:sldMk cId="3855489091" sldId="269"/>
            <ac:spMk id="99" creationId="{D55A4894-6668-739F-F44D-A5D9B38A9BAA}"/>
          </ac:spMkLst>
        </pc:spChg>
        <pc:spChg chg="add del mod">
          <ac:chgData name="Luca Santoro - luca.santoro6@studio.unibo.it" userId="8540e978-6c1e-48f5-a992-b7c9152468e0" providerId="ADAL" clId="{4EB3B78E-1FDD-425E-8308-74735915132B}" dt="2023-09-07T14:00:33.270" v="1921"/>
          <ac:spMkLst>
            <pc:docMk/>
            <pc:sldMk cId="3855489091" sldId="269"/>
            <ac:spMk id="100" creationId="{61F00554-07F1-C24C-9DF6-9629DCB5D6A9}"/>
          </ac:spMkLst>
        </pc:spChg>
        <pc:spChg chg="add del mod">
          <ac:chgData name="Luca Santoro - luca.santoro6@studio.unibo.it" userId="8540e978-6c1e-48f5-a992-b7c9152468e0" providerId="ADAL" clId="{4EB3B78E-1FDD-425E-8308-74735915132B}" dt="2023-09-07T14:00:33.270" v="1921"/>
          <ac:spMkLst>
            <pc:docMk/>
            <pc:sldMk cId="3855489091" sldId="269"/>
            <ac:spMk id="101" creationId="{A5DD0B2F-893D-B284-1057-0D22A83A024D}"/>
          </ac:spMkLst>
        </pc:spChg>
        <pc:spChg chg="add del mod">
          <ac:chgData name="Luca Santoro - luca.santoro6@studio.unibo.it" userId="8540e978-6c1e-48f5-a992-b7c9152468e0" providerId="ADAL" clId="{4EB3B78E-1FDD-425E-8308-74735915132B}" dt="2023-09-07T14:00:33.270" v="1921"/>
          <ac:spMkLst>
            <pc:docMk/>
            <pc:sldMk cId="3855489091" sldId="269"/>
            <ac:spMk id="102" creationId="{BB2D42BD-C176-9CDA-35E4-A0E0F46DF0E2}"/>
          </ac:spMkLst>
        </pc:spChg>
        <pc:spChg chg="add del mod">
          <ac:chgData name="Luca Santoro - luca.santoro6@studio.unibo.it" userId="8540e978-6c1e-48f5-a992-b7c9152468e0" providerId="ADAL" clId="{4EB3B78E-1FDD-425E-8308-74735915132B}" dt="2023-09-07T14:00:33.270" v="1921"/>
          <ac:spMkLst>
            <pc:docMk/>
            <pc:sldMk cId="3855489091" sldId="269"/>
            <ac:spMk id="103" creationId="{74EF2AB3-848A-B520-AAFC-B242F41E528F}"/>
          </ac:spMkLst>
        </pc:spChg>
        <pc:spChg chg="add mod">
          <ac:chgData name="Luca Santoro - luca.santoro6@studio.unibo.it" userId="8540e978-6c1e-48f5-a992-b7c9152468e0" providerId="ADAL" clId="{4EB3B78E-1FDD-425E-8308-74735915132B}" dt="2023-09-08T08:03:25.703" v="3189" actId="1076"/>
          <ac:spMkLst>
            <pc:docMk/>
            <pc:sldMk cId="3855489091" sldId="269"/>
            <ac:spMk id="104" creationId="{5E34ACFE-6BA2-D68D-6E64-3E671BC6DAF9}"/>
          </ac:spMkLst>
        </pc:spChg>
        <pc:spChg chg="add mod">
          <ac:chgData name="Luca Santoro - luca.santoro6@studio.unibo.it" userId="8540e978-6c1e-48f5-a992-b7c9152468e0" providerId="ADAL" clId="{4EB3B78E-1FDD-425E-8308-74735915132B}" dt="2023-09-07T14:04:18.463" v="1983" actId="571"/>
          <ac:spMkLst>
            <pc:docMk/>
            <pc:sldMk cId="3855489091" sldId="269"/>
            <ac:spMk id="107" creationId="{0434FEB2-63AC-AF76-16B1-E1590071049E}"/>
          </ac:spMkLst>
        </pc:spChg>
        <pc:spChg chg="add mod">
          <ac:chgData name="Luca Santoro - luca.santoro6@studio.unibo.it" userId="8540e978-6c1e-48f5-a992-b7c9152468e0" providerId="ADAL" clId="{4EB3B78E-1FDD-425E-8308-74735915132B}" dt="2023-09-07T14:04:18.463" v="1983" actId="571"/>
          <ac:spMkLst>
            <pc:docMk/>
            <pc:sldMk cId="3855489091" sldId="269"/>
            <ac:spMk id="108" creationId="{A6B27D2A-BD9A-1CE3-E77A-39C7D40B1018}"/>
          </ac:spMkLst>
        </pc:spChg>
        <pc:spChg chg="add del mod">
          <ac:chgData name="Luca Santoro - luca.santoro6@studio.unibo.it" userId="8540e978-6c1e-48f5-a992-b7c9152468e0" providerId="ADAL" clId="{4EB3B78E-1FDD-425E-8308-74735915132B}" dt="2023-09-07T14:06:04.804" v="1992" actId="11529"/>
          <ac:spMkLst>
            <pc:docMk/>
            <pc:sldMk cId="3855489091" sldId="269"/>
            <ac:spMk id="113" creationId="{1D80F207-0FF8-EEAA-1773-1530876DB502}"/>
          </ac:spMkLst>
        </pc:spChg>
        <pc:grpChg chg="add del mod">
          <ac:chgData name="Luca Santoro - luca.santoro6@studio.unibo.it" userId="8540e978-6c1e-48f5-a992-b7c9152468e0" providerId="ADAL" clId="{4EB3B78E-1FDD-425E-8308-74735915132B}" dt="2023-09-07T13:54:58.221" v="1887" actId="478"/>
          <ac:grpSpMkLst>
            <pc:docMk/>
            <pc:sldMk cId="3855489091" sldId="269"/>
            <ac:grpSpMk id="21" creationId="{830ED268-7AF6-C61A-B157-EDA789B23D6E}"/>
          </ac:grpSpMkLst>
        </pc:grpChg>
        <pc:grpChg chg="add mod">
          <ac:chgData name="Luca Santoro - luca.santoro6@studio.unibo.it" userId="8540e978-6c1e-48f5-a992-b7c9152468e0" providerId="ADAL" clId="{4EB3B78E-1FDD-425E-8308-74735915132B}" dt="2023-09-07T13:55:16.658" v="1891"/>
          <ac:grpSpMkLst>
            <pc:docMk/>
            <pc:sldMk cId="3855489091" sldId="269"/>
            <ac:grpSpMk id="52" creationId="{72BB7894-C9DA-7D2A-D543-B65A9FE4852A}"/>
          </ac:grpSpMkLst>
        </pc:grpChg>
        <pc:grpChg chg="add del mod">
          <ac:chgData name="Luca Santoro - luca.santoro6@studio.unibo.it" userId="8540e978-6c1e-48f5-a992-b7c9152468e0" providerId="ADAL" clId="{4EB3B78E-1FDD-425E-8308-74735915132B}" dt="2023-09-07T14:00:33.270" v="1921"/>
          <ac:grpSpMkLst>
            <pc:docMk/>
            <pc:sldMk cId="3855489091" sldId="269"/>
            <ac:grpSpMk id="86" creationId="{D6EBF6C2-E395-D31F-CCE0-8AB17E8BE288}"/>
          </ac:grpSpMkLst>
        </pc:grpChg>
        <pc:picChg chg="mod">
          <ac:chgData name="Luca Santoro - luca.santoro6@studio.unibo.it" userId="8540e978-6c1e-48f5-a992-b7c9152468e0" providerId="ADAL" clId="{4EB3B78E-1FDD-425E-8308-74735915132B}" dt="2023-09-07T13:43:03.654" v="1883" actId="14100"/>
          <ac:picMkLst>
            <pc:docMk/>
            <pc:sldMk cId="3855489091" sldId="269"/>
            <ac:picMk id="2" creationId="{1C98835C-4557-BF78-669C-00B4752A2BFC}"/>
          </ac:picMkLst>
        </pc:picChg>
        <pc:picChg chg="add del mod">
          <ac:chgData name="Luca Santoro - luca.santoro6@studio.unibo.it" userId="8540e978-6c1e-48f5-a992-b7c9152468e0" providerId="ADAL" clId="{4EB3B78E-1FDD-425E-8308-74735915132B}" dt="2023-09-07T13:54:58.221" v="1887" actId="478"/>
          <ac:picMkLst>
            <pc:docMk/>
            <pc:sldMk cId="3855489091" sldId="269"/>
            <ac:picMk id="38" creationId="{F73361E5-3D24-BCE2-CE7D-6C90725C64B2}"/>
          </ac:picMkLst>
        </pc:picChg>
        <pc:picChg chg="add del mod">
          <ac:chgData name="Luca Santoro - luca.santoro6@studio.unibo.it" userId="8540e978-6c1e-48f5-a992-b7c9152468e0" providerId="ADAL" clId="{4EB3B78E-1FDD-425E-8308-74735915132B}" dt="2023-09-07T13:54:58.221" v="1887" actId="478"/>
          <ac:picMkLst>
            <pc:docMk/>
            <pc:sldMk cId="3855489091" sldId="269"/>
            <ac:picMk id="39" creationId="{514AA760-B647-6422-6196-42D94E3EA7C4}"/>
          </ac:picMkLst>
        </pc:picChg>
        <pc:picChg chg="add mod">
          <ac:chgData name="Luca Santoro - luca.santoro6@studio.unibo.it" userId="8540e978-6c1e-48f5-a992-b7c9152468e0" providerId="ADAL" clId="{4EB3B78E-1FDD-425E-8308-74735915132B}" dt="2023-09-07T13:59:11.634" v="1917"/>
          <ac:picMkLst>
            <pc:docMk/>
            <pc:sldMk cId="3855489091" sldId="269"/>
            <ac:picMk id="75" creationId="{E4E2BFE7-96C5-D82B-FF64-BA210DECDA61}"/>
          </ac:picMkLst>
        </pc:picChg>
        <pc:cxnChg chg="add del mod">
          <ac:chgData name="Luca Santoro - luca.santoro6@studio.unibo.it" userId="8540e978-6c1e-48f5-a992-b7c9152468e0" providerId="ADAL" clId="{4EB3B78E-1FDD-425E-8308-74735915132B}" dt="2023-09-07T13:54:58.221" v="1887" actId="478"/>
          <ac:cxnSpMkLst>
            <pc:docMk/>
            <pc:sldMk cId="3855489091" sldId="269"/>
            <ac:cxnSpMk id="16" creationId="{664A5899-EE7D-025B-202A-D0E9EFB72B1A}"/>
          </ac:cxnSpMkLst>
        </pc:cxnChg>
        <pc:cxnChg chg="add del mod">
          <ac:chgData name="Luca Santoro - luca.santoro6@studio.unibo.it" userId="8540e978-6c1e-48f5-a992-b7c9152468e0" providerId="ADAL" clId="{4EB3B78E-1FDD-425E-8308-74735915132B}" dt="2023-09-07T13:54:58.221" v="1887" actId="478"/>
          <ac:cxnSpMkLst>
            <pc:docMk/>
            <pc:sldMk cId="3855489091" sldId="269"/>
            <ac:cxnSpMk id="17" creationId="{474B8DD6-AD1B-B38B-C47B-275AD139F13D}"/>
          </ac:cxnSpMkLst>
        </pc:cxnChg>
        <pc:cxnChg chg="add del mod">
          <ac:chgData name="Luca Santoro - luca.santoro6@studio.unibo.it" userId="8540e978-6c1e-48f5-a992-b7c9152468e0" providerId="ADAL" clId="{4EB3B78E-1FDD-425E-8308-74735915132B}" dt="2023-09-07T13:54:58.221" v="1887" actId="478"/>
          <ac:cxnSpMkLst>
            <pc:docMk/>
            <pc:sldMk cId="3855489091" sldId="269"/>
            <ac:cxnSpMk id="18" creationId="{B9926FB3-E937-749E-7E74-4853EFBFD855}"/>
          </ac:cxnSpMkLst>
        </pc:cxnChg>
        <pc:cxnChg chg="add del mod">
          <ac:chgData name="Luca Santoro - luca.santoro6@studio.unibo.it" userId="8540e978-6c1e-48f5-a992-b7c9152468e0" providerId="ADAL" clId="{4EB3B78E-1FDD-425E-8308-74735915132B}" dt="2023-09-07T13:54:58.221" v="1887" actId="478"/>
          <ac:cxnSpMkLst>
            <pc:docMk/>
            <pc:sldMk cId="3855489091" sldId="269"/>
            <ac:cxnSpMk id="19" creationId="{A9F03634-9229-652E-52C1-F93F1A0227FD}"/>
          </ac:cxnSpMkLst>
        </pc:cxnChg>
        <pc:cxnChg chg="add del mod">
          <ac:chgData name="Luca Santoro - luca.santoro6@studio.unibo.it" userId="8540e978-6c1e-48f5-a992-b7c9152468e0" providerId="ADAL" clId="{4EB3B78E-1FDD-425E-8308-74735915132B}" dt="2023-09-07T13:54:58.221" v="1887" actId="478"/>
          <ac:cxnSpMkLst>
            <pc:docMk/>
            <pc:sldMk cId="3855489091" sldId="269"/>
            <ac:cxnSpMk id="20" creationId="{6DE32387-9817-76A3-3CD4-606E4F19EB29}"/>
          </ac:cxnSpMkLst>
        </pc:cxnChg>
        <pc:cxnChg chg="mod">
          <ac:chgData name="Luca Santoro - luca.santoro6@studio.unibo.it" userId="8540e978-6c1e-48f5-a992-b7c9152468e0" providerId="ADAL" clId="{4EB3B78E-1FDD-425E-8308-74735915132B}" dt="2023-09-07T13:47:56.783" v="1884"/>
          <ac:cxnSpMkLst>
            <pc:docMk/>
            <pc:sldMk cId="3855489091" sldId="269"/>
            <ac:cxnSpMk id="22" creationId="{FE5B21A2-39C6-F093-DB66-5F1A3057D41E}"/>
          </ac:cxnSpMkLst>
        </pc:cxnChg>
        <pc:cxnChg chg="mod">
          <ac:chgData name="Luca Santoro - luca.santoro6@studio.unibo.it" userId="8540e978-6c1e-48f5-a992-b7c9152468e0" providerId="ADAL" clId="{4EB3B78E-1FDD-425E-8308-74735915132B}" dt="2023-09-07T13:47:56.783" v="1884"/>
          <ac:cxnSpMkLst>
            <pc:docMk/>
            <pc:sldMk cId="3855489091" sldId="269"/>
            <ac:cxnSpMk id="23" creationId="{29DD4E90-4D70-1BFB-8BD0-343C043CD1E2}"/>
          </ac:cxnSpMkLst>
        </pc:cxnChg>
        <pc:cxnChg chg="add del mod">
          <ac:chgData name="Luca Santoro - luca.santoro6@studio.unibo.it" userId="8540e978-6c1e-48f5-a992-b7c9152468e0" providerId="ADAL" clId="{4EB3B78E-1FDD-425E-8308-74735915132B}" dt="2023-09-07T13:54:58.221" v="1887" actId="478"/>
          <ac:cxnSpMkLst>
            <pc:docMk/>
            <pc:sldMk cId="3855489091" sldId="269"/>
            <ac:cxnSpMk id="26" creationId="{04C044F2-0605-9335-026D-1A8A797C92E4}"/>
          </ac:cxnSpMkLst>
        </pc:cxnChg>
        <pc:cxnChg chg="add del mod">
          <ac:chgData name="Luca Santoro - luca.santoro6@studio.unibo.it" userId="8540e978-6c1e-48f5-a992-b7c9152468e0" providerId="ADAL" clId="{4EB3B78E-1FDD-425E-8308-74735915132B}" dt="2023-09-07T13:54:58.221" v="1887" actId="478"/>
          <ac:cxnSpMkLst>
            <pc:docMk/>
            <pc:sldMk cId="3855489091" sldId="269"/>
            <ac:cxnSpMk id="27" creationId="{4162B0A6-D969-22E9-2157-4DAA578BAB41}"/>
          </ac:cxnSpMkLst>
        </pc:cxnChg>
        <pc:cxnChg chg="add del mod">
          <ac:chgData name="Luca Santoro - luca.santoro6@studio.unibo.it" userId="8540e978-6c1e-48f5-a992-b7c9152468e0" providerId="ADAL" clId="{4EB3B78E-1FDD-425E-8308-74735915132B}" dt="2023-09-07T13:54:58.221" v="1887" actId="478"/>
          <ac:cxnSpMkLst>
            <pc:docMk/>
            <pc:sldMk cId="3855489091" sldId="269"/>
            <ac:cxnSpMk id="28" creationId="{3C6E05C8-7103-4C88-0012-594F25E50AD4}"/>
          </ac:cxnSpMkLst>
        </pc:cxnChg>
        <pc:cxnChg chg="add del mod">
          <ac:chgData name="Luca Santoro - luca.santoro6@studio.unibo.it" userId="8540e978-6c1e-48f5-a992-b7c9152468e0" providerId="ADAL" clId="{4EB3B78E-1FDD-425E-8308-74735915132B}" dt="2023-09-07T13:54:58.221" v="1887" actId="478"/>
          <ac:cxnSpMkLst>
            <pc:docMk/>
            <pc:sldMk cId="3855489091" sldId="269"/>
            <ac:cxnSpMk id="29" creationId="{4407F5C9-FB4B-C7E9-8A54-F524B08954E7}"/>
          </ac:cxnSpMkLst>
        </pc:cxnChg>
        <pc:cxnChg chg="add del mod">
          <ac:chgData name="Luca Santoro - luca.santoro6@studio.unibo.it" userId="8540e978-6c1e-48f5-a992-b7c9152468e0" providerId="ADAL" clId="{4EB3B78E-1FDD-425E-8308-74735915132B}" dt="2023-09-07T13:54:58.221" v="1887" actId="478"/>
          <ac:cxnSpMkLst>
            <pc:docMk/>
            <pc:sldMk cId="3855489091" sldId="269"/>
            <ac:cxnSpMk id="30" creationId="{C207D720-5B22-DE27-CC7F-BDEC82AF807B}"/>
          </ac:cxnSpMkLst>
        </pc:cxnChg>
        <pc:cxnChg chg="add del mod">
          <ac:chgData name="Luca Santoro - luca.santoro6@studio.unibo.it" userId="8540e978-6c1e-48f5-a992-b7c9152468e0" providerId="ADAL" clId="{4EB3B78E-1FDD-425E-8308-74735915132B}" dt="2023-09-07T13:54:58.221" v="1887" actId="478"/>
          <ac:cxnSpMkLst>
            <pc:docMk/>
            <pc:sldMk cId="3855489091" sldId="269"/>
            <ac:cxnSpMk id="31" creationId="{39368346-8DDC-B6BF-5EFA-DAE6B753FD94}"/>
          </ac:cxnSpMkLst>
        </pc:cxnChg>
        <pc:cxnChg chg="add mod">
          <ac:chgData name="Luca Santoro - luca.santoro6@studio.unibo.it" userId="8540e978-6c1e-48f5-a992-b7c9152468e0" providerId="ADAL" clId="{4EB3B78E-1FDD-425E-8308-74735915132B}" dt="2023-09-08T08:03:17.933" v="3188" actId="1076"/>
          <ac:cxnSpMkLst>
            <pc:docMk/>
            <pc:sldMk cId="3855489091" sldId="269"/>
            <ac:cxnSpMk id="47" creationId="{1D2C35B8-71A7-7CB3-37F3-1B4EA61EF3BB}"/>
          </ac:cxnSpMkLst>
        </pc:cxnChg>
        <pc:cxnChg chg="add mod">
          <ac:chgData name="Luca Santoro - luca.santoro6@studio.unibo.it" userId="8540e978-6c1e-48f5-a992-b7c9152468e0" providerId="ADAL" clId="{4EB3B78E-1FDD-425E-8308-74735915132B}" dt="2023-09-08T08:03:11.009" v="3187" actId="1076"/>
          <ac:cxnSpMkLst>
            <pc:docMk/>
            <pc:sldMk cId="3855489091" sldId="269"/>
            <ac:cxnSpMk id="48" creationId="{9CC0B67E-5D73-9926-4306-6BB539871AB1}"/>
          </ac:cxnSpMkLst>
        </pc:cxnChg>
        <pc:cxnChg chg="add mod">
          <ac:chgData name="Luca Santoro - luca.santoro6@studio.unibo.it" userId="8540e978-6c1e-48f5-a992-b7c9152468e0" providerId="ADAL" clId="{4EB3B78E-1FDD-425E-8308-74735915132B}" dt="2023-09-08T08:03:11.009" v="3187" actId="1076"/>
          <ac:cxnSpMkLst>
            <pc:docMk/>
            <pc:sldMk cId="3855489091" sldId="269"/>
            <ac:cxnSpMk id="49" creationId="{9A7FE003-268F-C683-6DDE-5EAD0A50EAC5}"/>
          </ac:cxnSpMkLst>
        </pc:cxnChg>
        <pc:cxnChg chg="add mod">
          <ac:chgData name="Luca Santoro - luca.santoro6@studio.unibo.it" userId="8540e978-6c1e-48f5-a992-b7c9152468e0" providerId="ADAL" clId="{4EB3B78E-1FDD-425E-8308-74735915132B}" dt="2023-09-08T08:03:11.009" v="3187" actId="1076"/>
          <ac:cxnSpMkLst>
            <pc:docMk/>
            <pc:sldMk cId="3855489091" sldId="269"/>
            <ac:cxnSpMk id="50" creationId="{FA0606BE-1777-BDD6-F030-4B573146E6C7}"/>
          </ac:cxnSpMkLst>
        </pc:cxnChg>
        <pc:cxnChg chg="add mod">
          <ac:chgData name="Luca Santoro - luca.santoro6@studio.unibo.it" userId="8540e978-6c1e-48f5-a992-b7c9152468e0" providerId="ADAL" clId="{4EB3B78E-1FDD-425E-8308-74735915132B}" dt="2023-09-08T08:03:11.009" v="3187" actId="1076"/>
          <ac:cxnSpMkLst>
            <pc:docMk/>
            <pc:sldMk cId="3855489091" sldId="269"/>
            <ac:cxnSpMk id="51" creationId="{04E35C37-2A69-CC4D-B8E1-998DC3979F1B}"/>
          </ac:cxnSpMkLst>
        </pc:cxnChg>
        <pc:cxnChg chg="mod">
          <ac:chgData name="Luca Santoro - luca.santoro6@studio.unibo.it" userId="8540e978-6c1e-48f5-a992-b7c9152468e0" providerId="ADAL" clId="{4EB3B78E-1FDD-425E-8308-74735915132B}" dt="2023-09-07T13:55:16.658" v="1891"/>
          <ac:cxnSpMkLst>
            <pc:docMk/>
            <pc:sldMk cId="3855489091" sldId="269"/>
            <ac:cxnSpMk id="53" creationId="{AC4E39BC-68A0-8DF2-8AD6-46F3932D11B0}"/>
          </ac:cxnSpMkLst>
        </pc:cxnChg>
        <pc:cxnChg chg="mod">
          <ac:chgData name="Luca Santoro - luca.santoro6@studio.unibo.it" userId="8540e978-6c1e-48f5-a992-b7c9152468e0" providerId="ADAL" clId="{4EB3B78E-1FDD-425E-8308-74735915132B}" dt="2023-09-07T13:55:16.658" v="1891"/>
          <ac:cxnSpMkLst>
            <pc:docMk/>
            <pc:sldMk cId="3855489091" sldId="269"/>
            <ac:cxnSpMk id="55" creationId="{E0242379-E582-800E-1163-38E6324DE7ED}"/>
          </ac:cxnSpMkLst>
        </pc:cxnChg>
        <pc:cxnChg chg="add del mod">
          <ac:chgData name="Luca Santoro - luca.santoro6@studio.unibo.it" userId="8540e978-6c1e-48f5-a992-b7c9152468e0" providerId="ADAL" clId="{4EB3B78E-1FDD-425E-8308-74735915132B}" dt="2023-09-09T18:32:28.198" v="3972" actId="478"/>
          <ac:cxnSpMkLst>
            <pc:docMk/>
            <pc:sldMk cId="3855489091" sldId="269"/>
            <ac:cxnSpMk id="60" creationId="{44272A2D-8CFE-F0BF-D65B-C09E56842886}"/>
          </ac:cxnSpMkLst>
        </pc:cxnChg>
        <pc:cxnChg chg="add mod">
          <ac:chgData name="Luca Santoro - luca.santoro6@studio.unibo.it" userId="8540e978-6c1e-48f5-a992-b7c9152468e0" providerId="ADAL" clId="{4EB3B78E-1FDD-425E-8308-74735915132B}" dt="2023-09-07T13:57:12.738" v="1908" actId="208"/>
          <ac:cxnSpMkLst>
            <pc:docMk/>
            <pc:sldMk cId="3855489091" sldId="269"/>
            <ac:cxnSpMk id="61" creationId="{F6BB669F-6E14-89A0-DF62-2D8253F550AA}"/>
          </ac:cxnSpMkLst>
        </pc:cxnChg>
        <pc:cxnChg chg="add mod">
          <ac:chgData name="Luca Santoro - luca.santoro6@studio.unibo.it" userId="8540e978-6c1e-48f5-a992-b7c9152468e0" providerId="ADAL" clId="{4EB3B78E-1FDD-425E-8308-74735915132B}" dt="2023-09-07T13:57:24.491" v="1910" actId="208"/>
          <ac:cxnSpMkLst>
            <pc:docMk/>
            <pc:sldMk cId="3855489091" sldId="269"/>
            <ac:cxnSpMk id="62" creationId="{342101BF-6351-DED5-1289-B4B56B636357}"/>
          </ac:cxnSpMkLst>
        </pc:cxnChg>
        <pc:cxnChg chg="add mod">
          <ac:chgData name="Luca Santoro - luca.santoro6@studio.unibo.it" userId="8540e978-6c1e-48f5-a992-b7c9152468e0" providerId="ADAL" clId="{4EB3B78E-1FDD-425E-8308-74735915132B}" dt="2023-09-07T13:56:43.068" v="1904" actId="208"/>
          <ac:cxnSpMkLst>
            <pc:docMk/>
            <pc:sldMk cId="3855489091" sldId="269"/>
            <ac:cxnSpMk id="63" creationId="{F9A71CFA-F976-4EFE-70A2-D54520A3DA57}"/>
          </ac:cxnSpMkLst>
        </pc:cxnChg>
        <pc:cxnChg chg="add mod">
          <ac:chgData name="Luca Santoro - luca.santoro6@studio.unibo.it" userId="8540e978-6c1e-48f5-a992-b7c9152468e0" providerId="ADAL" clId="{4EB3B78E-1FDD-425E-8308-74735915132B}" dt="2023-09-07T13:56:50.467" v="1905" actId="208"/>
          <ac:cxnSpMkLst>
            <pc:docMk/>
            <pc:sldMk cId="3855489091" sldId="269"/>
            <ac:cxnSpMk id="64" creationId="{28AAA57D-1616-3E20-1A42-5DC5F47107A0}"/>
          </ac:cxnSpMkLst>
        </pc:cxnChg>
        <pc:cxnChg chg="add mod">
          <ac:chgData name="Luca Santoro - luca.santoro6@studio.unibo.it" userId="8540e978-6c1e-48f5-a992-b7c9152468e0" providerId="ADAL" clId="{4EB3B78E-1FDD-425E-8308-74735915132B}" dt="2023-09-07T13:56:55.105" v="1906" actId="208"/>
          <ac:cxnSpMkLst>
            <pc:docMk/>
            <pc:sldMk cId="3855489091" sldId="269"/>
            <ac:cxnSpMk id="65" creationId="{81F4D456-FEBD-88C9-1843-88F997BEA3F5}"/>
          </ac:cxnSpMkLst>
        </pc:cxnChg>
        <pc:cxnChg chg="add del mod">
          <ac:chgData name="Luca Santoro - luca.santoro6@studio.unibo.it" userId="8540e978-6c1e-48f5-a992-b7c9152468e0" providerId="ADAL" clId="{4EB3B78E-1FDD-425E-8308-74735915132B}" dt="2023-09-07T14:00:33.270" v="1921"/>
          <ac:cxnSpMkLst>
            <pc:docMk/>
            <pc:sldMk cId="3855489091" sldId="269"/>
            <ac:cxnSpMk id="81" creationId="{9CAFDC9F-7ABD-1B38-485F-AF39F0825516}"/>
          </ac:cxnSpMkLst>
        </pc:cxnChg>
        <pc:cxnChg chg="add del mod">
          <ac:chgData name="Luca Santoro - luca.santoro6@studio.unibo.it" userId="8540e978-6c1e-48f5-a992-b7c9152468e0" providerId="ADAL" clId="{4EB3B78E-1FDD-425E-8308-74735915132B}" dt="2023-09-07T14:00:33.270" v="1921"/>
          <ac:cxnSpMkLst>
            <pc:docMk/>
            <pc:sldMk cId="3855489091" sldId="269"/>
            <ac:cxnSpMk id="82" creationId="{4EF1C4A3-01E4-7602-2272-DEEE5F9338BE}"/>
          </ac:cxnSpMkLst>
        </pc:cxnChg>
        <pc:cxnChg chg="add del mod">
          <ac:chgData name="Luca Santoro - luca.santoro6@studio.unibo.it" userId="8540e978-6c1e-48f5-a992-b7c9152468e0" providerId="ADAL" clId="{4EB3B78E-1FDD-425E-8308-74735915132B}" dt="2023-09-07T14:00:33.270" v="1921"/>
          <ac:cxnSpMkLst>
            <pc:docMk/>
            <pc:sldMk cId="3855489091" sldId="269"/>
            <ac:cxnSpMk id="83" creationId="{F5E53A2F-DC43-7BF1-8473-C7A5C36FBCBD}"/>
          </ac:cxnSpMkLst>
        </pc:cxnChg>
        <pc:cxnChg chg="add del mod">
          <ac:chgData name="Luca Santoro - luca.santoro6@studio.unibo.it" userId="8540e978-6c1e-48f5-a992-b7c9152468e0" providerId="ADAL" clId="{4EB3B78E-1FDD-425E-8308-74735915132B}" dt="2023-09-07T14:00:33.270" v="1921"/>
          <ac:cxnSpMkLst>
            <pc:docMk/>
            <pc:sldMk cId="3855489091" sldId="269"/>
            <ac:cxnSpMk id="84" creationId="{758A684D-F175-AF91-EF54-7F712911E1A1}"/>
          </ac:cxnSpMkLst>
        </pc:cxnChg>
        <pc:cxnChg chg="add del mod">
          <ac:chgData name="Luca Santoro - luca.santoro6@studio.unibo.it" userId="8540e978-6c1e-48f5-a992-b7c9152468e0" providerId="ADAL" clId="{4EB3B78E-1FDD-425E-8308-74735915132B}" dt="2023-09-07T14:00:33.270" v="1921"/>
          <ac:cxnSpMkLst>
            <pc:docMk/>
            <pc:sldMk cId="3855489091" sldId="269"/>
            <ac:cxnSpMk id="85" creationId="{F5B42613-4343-4B60-F65C-0704008B19EF}"/>
          </ac:cxnSpMkLst>
        </pc:cxnChg>
        <pc:cxnChg chg="mod">
          <ac:chgData name="Luca Santoro - luca.santoro6@studio.unibo.it" userId="8540e978-6c1e-48f5-a992-b7c9152468e0" providerId="ADAL" clId="{4EB3B78E-1FDD-425E-8308-74735915132B}" dt="2023-09-07T14:00:24.633" v="1918"/>
          <ac:cxnSpMkLst>
            <pc:docMk/>
            <pc:sldMk cId="3855489091" sldId="269"/>
            <ac:cxnSpMk id="87" creationId="{A33F5C4A-4CED-7A74-83FF-A81AF10D6C41}"/>
          </ac:cxnSpMkLst>
        </pc:cxnChg>
        <pc:cxnChg chg="mod">
          <ac:chgData name="Luca Santoro - luca.santoro6@studio.unibo.it" userId="8540e978-6c1e-48f5-a992-b7c9152468e0" providerId="ADAL" clId="{4EB3B78E-1FDD-425E-8308-74735915132B}" dt="2023-09-07T14:00:24.633" v="1918"/>
          <ac:cxnSpMkLst>
            <pc:docMk/>
            <pc:sldMk cId="3855489091" sldId="269"/>
            <ac:cxnSpMk id="88" creationId="{56CDEDFA-B5FF-D1BE-952F-CC6F0BEEFF59}"/>
          </ac:cxnSpMkLst>
        </pc:cxnChg>
        <pc:cxnChg chg="add del mod">
          <ac:chgData name="Luca Santoro - luca.santoro6@studio.unibo.it" userId="8540e978-6c1e-48f5-a992-b7c9152468e0" providerId="ADAL" clId="{4EB3B78E-1FDD-425E-8308-74735915132B}" dt="2023-09-07T14:00:33.270" v="1921"/>
          <ac:cxnSpMkLst>
            <pc:docMk/>
            <pc:sldMk cId="3855489091" sldId="269"/>
            <ac:cxnSpMk id="91" creationId="{46209F9D-1678-68CF-FCF3-6788951A2995}"/>
          </ac:cxnSpMkLst>
        </pc:cxnChg>
        <pc:cxnChg chg="add del mod">
          <ac:chgData name="Luca Santoro - luca.santoro6@studio.unibo.it" userId="8540e978-6c1e-48f5-a992-b7c9152468e0" providerId="ADAL" clId="{4EB3B78E-1FDD-425E-8308-74735915132B}" dt="2023-09-07T14:00:33.270" v="1921"/>
          <ac:cxnSpMkLst>
            <pc:docMk/>
            <pc:sldMk cId="3855489091" sldId="269"/>
            <ac:cxnSpMk id="92" creationId="{4B523585-033C-F61A-4607-02695B69D3D8}"/>
          </ac:cxnSpMkLst>
        </pc:cxnChg>
        <pc:cxnChg chg="add del mod">
          <ac:chgData name="Luca Santoro - luca.santoro6@studio.unibo.it" userId="8540e978-6c1e-48f5-a992-b7c9152468e0" providerId="ADAL" clId="{4EB3B78E-1FDD-425E-8308-74735915132B}" dt="2023-09-07T14:00:33.270" v="1921"/>
          <ac:cxnSpMkLst>
            <pc:docMk/>
            <pc:sldMk cId="3855489091" sldId="269"/>
            <ac:cxnSpMk id="93" creationId="{173E20AA-28ED-0D6E-B343-0FA05F0E3F02}"/>
          </ac:cxnSpMkLst>
        </pc:cxnChg>
        <pc:cxnChg chg="add del mod">
          <ac:chgData name="Luca Santoro - luca.santoro6@studio.unibo.it" userId="8540e978-6c1e-48f5-a992-b7c9152468e0" providerId="ADAL" clId="{4EB3B78E-1FDD-425E-8308-74735915132B}" dt="2023-09-07T14:00:33.270" v="1921"/>
          <ac:cxnSpMkLst>
            <pc:docMk/>
            <pc:sldMk cId="3855489091" sldId="269"/>
            <ac:cxnSpMk id="94" creationId="{352E586B-EFD1-4553-4ABA-5BAE7B5167D2}"/>
          </ac:cxnSpMkLst>
        </pc:cxnChg>
        <pc:cxnChg chg="add del mod">
          <ac:chgData name="Luca Santoro - luca.santoro6@studio.unibo.it" userId="8540e978-6c1e-48f5-a992-b7c9152468e0" providerId="ADAL" clId="{4EB3B78E-1FDD-425E-8308-74735915132B}" dt="2023-09-07T14:00:33.270" v="1921"/>
          <ac:cxnSpMkLst>
            <pc:docMk/>
            <pc:sldMk cId="3855489091" sldId="269"/>
            <ac:cxnSpMk id="95" creationId="{814C4E0D-90EE-F698-4B17-09D7354FF81B}"/>
          </ac:cxnSpMkLst>
        </pc:cxnChg>
        <pc:cxnChg chg="add del mod">
          <ac:chgData name="Luca Santoro - luca.santoro6@studio.unibo.it" userId="8540e978-6c1e-48f5-a992-b7c9152468e0" providerId="ADAL" clId="{4EB3B78E-1FDD-425E-8308-74735915132B}" dt="2023-09-07T14:00:33.270" v="1921"/>
          <ac:cxnSpMkLst>
            <pc:docMk/>
            <pc:sldMk cId="3855489091" sldId="269"/>
            <ac:cxnSpMk id="96" creationId="{AFE47B6F-9AA7-2655-2284-05450C9A8D35}"/>
          </ac:cxnSpMkLst>
        </pc:cxnChg>
        <pc:cxnChg chg="add mod">
          <ac:chgData name="Luca Santoro - luca.santoro6@studio.unibo.it" userId="8540e978-6c1e-48f5-a992-b7c9152468e0" providerId="ADAL" clId="{4EB3B78E-1FDD-425E-8308-74735915132B}" dt="2023-09-07T14:04:18.463" v="1983" actId="571"/>
          <ac:cxnSpMkLst>
            <pc:docMk/>
            <pc:sldMk cId="3855489091" sldId="269"/>
            <ac:cxnSpMk id="109" creationId="{93159D7E-B352-85BC-C88A-EEE6DD1DB916}"/>
          </ac:cxnSpMkLst>
        </pc:cxnChg>
      </pc:sldChg>
      <pc:sldChg chg="addSp delSp modSp add mod modNotesTx">
        <pc:chgData name="Luca Santoro - luca.santoro6@studio.unibo.it" userId="8540e978-6c1e-48f5-a992-b7c9152468e0" providerId="ADAL" clId="{4EB3B78E-1FDD-425E-8308-74735915132B}" dt="2023-09-09T20:07:52.358" v="4018"/>
        <pc:sldMkLst>
          <pc:docMk/>
          <pc:sldMk cId="4138145652" sldId="270"/>
        </pc:sldMkLst>
        <pc:spChg chg="mod">
          <ac:chgData name="Luca Santoro - luca.santoro6@studio.unibo.it" userId="8540e978-6c1e-48f5-a992-b7c9152468e0" providerId="ADAL" clId="{4EB3B78E-1FDD-425E-8308-74735915132B}" dt="2023-09-07T17:03:14.878" v="3039" actId="14100"/>
          <ac:spMkLst>
            <pc:docMk/>
            <pc:sldMk cId="4138145652" sldId="270"/>
            <ac:spMk id="2" creationId="{50856297-E0FB-3B15-D473-9FD27637BA0C}"/>
          </ac:spMkLst>
        </pc:spChg>
        <pc:spChg chg="del">
          <ac:chgData name="Luca Santoro - luca.santoro6@studio.unibo.it" userId="8540e978-6c1e-48f5-a992-b7c9152468e0" providerId="ADAL" clId="{4EB3B78E-1FDD-425E-8308-74735915132B}" dt="2023-09-07T13:08:56.414" v="1412" actId="21"/>
          <ac:spMkLst>
            <pc:docMk/>
            <pc:sldMk cId="4138145652" sldId="270"/>
            <ac:spMk id="2" creationId="{55DB6B9A-CACA-D08F-1F0C-5C85E579552D}"/>
          </ac:spMkLst>
        </pc:spChg>
        <pc:spChg chg="add del mod">
          <ac:chgData name="Luca Santoro - luca.santoro6@studio.unibo.it" userId="8540e978-6c1e-48f5-a992-b7c9152468e0" providerId="ADAL" clId="{4EB3B78E-1FDD-425E-8308-74735915132B}" dt="2023-09-07T13:09:06.740" v="1415" actId="21"/>
          <ac:spMkLst>
            <pc:docMk/>
            <pc:sldMk cId="4138145652" sldId="270"/>
            <ac:spMk id="3" creationId="{95F11910-79C6-ECD2-0818-E750638BD27E}"/>
          </ac:spMkLst>
        </pc:spChg>
        <pc:spChg chg="add mod">
          <ac:chgData name="Luca Santoro - luca.santoro6@studio.unibo.it" userId="8540e978-6c1e-48f5-a992-b7c9152468e0" providerId="ADAL" clId="{4EB3B78E-1FDD-425E-8308-74735915132B}" dt="2023-09-08T08:03:45.836" v="3194" actId="1076"/>
          <ac:spMkLst>
            <pc:docMk/>
            <pc:sldMk cId="4138145652" sldId="270"/>
            <ac:spMk id="4" creationId="{D8EC7B3B-D407-A17A-87BF-5DC393569EDE}"/>
          </ac:spMkLst>
        </pc:spChg>
        <pc:spChg chg="del">
          <ac:chgData name="Luca Santoro - luca.santoro6@studio.unibo.it" userId="8540e978-6c1e-48f5-a992-b7c9152468e0" providerId="ADAL" clId="{4EB3B78E-1FDD-425E-8308-74735915132B}" dt="2023-09-07T13:09:01.576" v="1413" actId="21"/>
          <ac:spMkLst>
            <pc:docMk/>
            <pc:sldMk cId="4138145652" sldId="270"/>
            <ac:spMk id="5" creationId="{87D802C6-C922-2A5F-C445-1749D3CC6B4F}"/>
          </ac:spMkLst>
        </pc:spChg>
        <pc:spChg chg="add mod">
          <ac:chgData name="Luca Santoro - luca.santoro6@studio.unibo.it" userId="8540e978-6c1e-48f5-a992-b7c9152468e0" providerId="ADAL" clId="{4EB3B78E-1FDD-425E-8308-74735915132B}" dt="2023-09-07T16:40:05.131" v="2987" actId="1076"/>
          <ac:spMkLst>
            <pc:docMk/>
            <pc:sldMk cId="4138145652" sldId="270"/>
            <ac:spMk id="6" creationId="{BCFB2870-CE67-58E9-DE04-F195BDE088D4}"/>
          </ac:spMkLst>
        </pc:spChg>
        <pc:spChg chg="add mod">
          <ac:chgData name="Luca Santoro - luca.santoro6@studio.unibo.it" userId="8540e978-6c1e-48f5-a992-b7c9152468e0" providerId="ADAL" clId="{4EB3B78E-1FDD-425E-8308-74735915132B}" dt="2023-09-07T16:40:26.595" v="2993" actId="1076"/>
          <ac:spMkLst>
            <pc:docMk/>
            <pc:sldMk cId="4138145652" sldId="270"/>
            <ac:spMk id="7" creationId="{32AAFE2A-CCEE-42EC-6548-BE23336DD0A2}"/>
          </ac:spMkLst>
        </pc:spChg>
        <pc:spChg chg="add mod">
          <ac:chgData name="Luca Santoro - luca.santoro6@studio.unibo.it" userId="8540e978-6c1e-48f5-a992-b7c9152468e0" providerId="ADAL" clId="{4EB3B78E-1FDD-425E-8308-74735915132B}" dt="2023-09-07T16:40:10.590" v="2989" actId="1076"/>
          <ac:spMkLst>
            <pc:docMk/>
            <pc:sldMk cId="4138145652" sldId="270"/>
            <ac:spMk id="8" creationId="{8657865F-F46C-7D6F-6DD8-59137F00E77C}"/>
          </ac:spMkLst>
        </pc:spChg>
        <pc:spChg chg="add mod">
          <ac:chgData name="Luca Santoro - luca.santoro6@studio.unibo.it" userId="8540e978-6c1e-48f5-a992-b7c9152468e0" providerId="ADAL" clId="{4EB3B78E-1FDD-425E-8308-74735915132B}" dt="2023-09-07T16:40:22.679" v="2992" actId="1076"/>
          <ac:spMkLst>
            <pc:docMk/>
            <pc:sldMk cId="4138145652" sldId="270"/>
            <ac:spMk id="9" creationId="{0DA87C52-5EC7-680E-9A15-39F672CCF7B0}"/>
          </ac:spMkLst>
        </pc:spChg>
        <pc:spChg chg="add mod">
          <ac:chgData name="Luca Santoro - luca.santoro6@studio.unibo.it" userId="8540e978-6c1e-48f5-a992-b7c9152468e0" providerId="ADAL" clId="{4EB3B78E-1FDD-425E-8308-74735915132B}" dt="2023-09-07T17:06:28.589" v="3067" actId="208"/>
          <ac:spMkLst>
            <pc:docMk/>
            <pc:sldMk cId="4138145652" sldId="270"/>
            <ac:spMk id="10" creationId="{73250F9C-E021-33B1-4A4B-278297F910CB}"/>
          </ac:spMkLst>
        </pc:spChg>
        <pc:spChg chg="add mod">
          <ac:chgData name="Luca Santoro - luca.santoro6@studio.unibo.it" userId="8540e978-6c1e-48f5-a992-b7c9152468e0" providerId="ADAL" clId="{4EB3B78E-1FDD-425E-8308-74735915132B}" dt="2023-09-07T16:40:07.670" v="2988" actId="1076"/>
          <ac:spMkLst>
            <pc:docMk/>
            <pc:sldMk cId="4138145652" sldId="270"/>
            <ac:spMk id="11" creationId="{B8F20FF9-8247-7EB3-82E6-517F5C6F33C1}"/>
          </ac:spMkLst>
        </pc:spChg>
        <pc:spChg chg="mod">
          <ac:chgData name="Luca Santoro - luca.santoro6@studio.unibo.it" userId="8540e978-6c1e-48f5-a992-b7c9152468e0" providerId="ADAL" clId="{4EB3B78E-1FDD-425E-8308-74735915132B}" dt="2023-09-07T17:04:02.798" v="3053" actId="1076"/>
          <ac:spMkLst>
            <pc:docMk/>
            <pc:sldMk cId="4138145652" sldId="270"/>
            <ac:spMk id="18" creationId="{BB8D50DE-498B-7A17-F71B-642F396BC4A7}"/>
          </ac:spMkLst>
        </pc:spChg>
        <pc:spChg chg="mod">
          <ac:chgData name="Luca Santoro - luca.santoro6@studio.unibo.it" userId="8540e978-6c1e-48f5-a992-b7c9152468e0" providerId="ADAL" clId="{4EB3B78E-1FDD-425E-8308-74735915132B}" dt="2023-09-07T17:06:36.915" v="3068" actId="1582"/>
          <ac:spMkLst>
            <pc:docMk/>
            <pc:sldMk cId="4138145652" sldId="270"/>
            <ac:spMk id="19" creationId="{A39DD135-A84C-F765-7242-2B11A607BA8C}"/>
          </ac:spMkLst>
        </pc:spChg>
        <pc:spChg chg="add del mod">
          <ac:chgData name="Luca Santoro - luca.santoro6@studio.unibo.it" userId="8540e978-6c1e-48f5-a992-b7c9152468e0" providerId="ADAL" clId="{4EB3B78E-1FDD-425E-8308-74735915132B}" dt="2023-09-07T16:36:20.881" v="2948" actId="21"/>
          <ac:spMkLst>
            <pc:docMk/>
            <pc:sldMk cId="4138145652" sldId="270"/>
            <ac:spMk id="27" creationId="{9B759670-0749-16C2-B08D-E609722E7C52}"/>
          </ac:spMkLst>
        </pc:spChg>
        <pc:spChg chg="add del mod">
          <ac:chgData name="Luca Santoro - luca.santoro6@studio.unibo.it" userId="8540e978-6c1e-48f5-a992-b7c9152468e0" providerId="ADAL" clId="{4EB3B78E-1FDD-425E-8308-74735915132B}" dt="2023-09-07T16:36:00.637" v="2945" actId="478"/>
          <ac:spMkLst>
            <pc:docMk/>
            <pc:sldMk cId="4138145652" sldId="270"/>
            <ac:spMk id="31" creationId="{9F1AFC2B-F1A0-401A-0761-D0D6DE402B85}"/>
          </ac:spMkLst>
        </pc:spChg>
        <pc:spChg chg="add del">
          <ac:chgData name="Luca Santoro - luca.santoro6@studio.unibo.it" userId="8540e978-6c1e-48f5-a992-b7c9152468e0" providerId="ADAL" clId="{4EB3B78E-1FDD-425E-8308-74735915132B}" dt="2023-09-07T16:36:17.210" v="2947" actId="21"/>
          <ac:spMkLst>
            <pc:docMk/>
            <pc:sldMk cId="4138145652" sldId="270"/>
            <ac:spMk id="33" creationId="{E87FF812-A8DD-FA35-4E32-708AAADA02CA}"/>
          </ac:spMkLst>
        </pc:spChg>
        <pc:spChg chg="add del mod">
          <ac:chgData name="Luca Santoro - luca.santoro6@studio.unibo.it" userId="8540e978-6c1e-48f5-a992-b7c9152468e0" providerId="ADAL" clId="{4EB3B78E-1FDD-425E-8308-74735915132B}" dt="2023-09-07T16:37:23.738" v="2951" actId="21"/>
          <ac:spMkLst>
            <pc:docMk/>
            <pc:sldMk cId="4138145652" sldId="270"/>
            <ac:spMk id="34" creationId="{7F7AEFE2-F4BE-1789-A08A-977F1865A81B}"/>
          </ac:spMkLst>
        </pc:spChg>
        <pc:spChg chg="add del">
          <ac:chgData name="Luca Santoro - luca.santoro6@studio.unibo.it" userId="8540e978-6c1e-48f5-a992-b7c9152468e0" providerId="ADAL" clId="{4EB3B78E-1FDD-425E-8308-74735915132B}" dt="2023-09-07T16:39:12.545" v="2975" actId="21"/>
          <ac:spMkLst>
            <pc:docMk/>
            <pc:sldMk cId="4138145652" sldId="270"/>
            <ac:spMk id="39" creationId="{96336139-894A-88E8-F270-465EFAC806D2}"/>
          </ac:spMkLst>
        </pc:spChg>
        <pc:spChg chg="add mod">
          <ac:chgData name="Luca Santoro - luca.santoro6@studio.unibo.it" userId="8540e978-6c1e-48f5-a992-b7c9152468e0" providerId="ADAL" clId="{4EB3B78E-1FDD-425E-8308-74735915132B}" dt="2023-09-07T16:40:18.411" v="2991" actId="1076"/>
          <ac:spMkLst>
            <pc:docMk/>
            <pc:sldMk cId="4138145652" sldId="270"/>
            <ac:spMk id="40" creationId="{F1B01121-D233-ECF0-32EA-DBD5C69502A8}"/>
          </ac:spMkLst>
        </pc:spChg>
        <pc:spChg chg="add mod">
          <ac:chgData name="Luca Santoro - luca.santoro6@studio.unibo.it" userId="8540e978-6c1e-48f5-a992-b7c9152468e0" providerId="ADAL" clId="{4EB3B78E-1FDD-425E-8308-74735915132B}" dt="2023-09-07T16:40:15.141" v="2990" actId="1076"/>
          <ac:spMkLst>
            <pc:docMk/>
            <pc:sldMk cId="4138145652" sldId="270"/>
            <ac:spMk id="41" creationId="{2D90708A-8102-E3A9-0D82-EC9AA03304E8}"/>
          </ac:spMkLst>
        </pc:spChg>
        <pc:spChg chg="add">
          <ac:chgData name="Luca Santoro - luca.santoro6@studio.unibo.it" userId="8540e978-6c1e-48f5-a992-b7c9152468e0" providerId="ADAL" clId="{4EB3B78E-1FDD-425E-8308-74735915132B}" dt="2023-09-07T16:43:44.347" v="2994" actId="11529"/>
          <ac:spMkLst>
            <pc:docMk/>
            <pc:sldMk cId="4138145652" sldId="270"/>
            <ac:spMk id="42" creationId="{2806A9C1-C6CA-1927-150B-E3E0343EBDF5}"/>
          </ac:spMkLst>
        </pc:spChg>
        <pc:spChg chg="add del">
          <ac:chgData name="Luca Santoro - luca.santoro6@studio.unibo.it" userId="8540e978-6c1e-48f5-a992-b7c9152468e0" providerId="ADAL" clId="{4EB3B78E-1FDD-425E-8308-74735915132B}" dt="2023-09-07T16:44:07.493" v="2996" actId="11529"/>
          <ac:spMkLst>
            <pc:docMk/>
            <pc:sldMk cId="4138145652" sldId="270"/>
            <ac:spMk id="43" creationId="{DAA9409D-21AD-3C7A-A755-7254F6490C76}"/>
          </ac:spMkLst>
        </pc:spChg>
        <pc:spChg chg="add del">
          <ac:chgData name="Luca Santoro - luca.santoro6@studio.unibo.it" userId="8540e978-6c1e-48f5-a992-b7c9152468e0" providerId="ADAL" clId="{4EB3B78E-1FDD-425E-8308-74735915132B}" dt="2023-09-07T16:44:39.425" v="2998" actId="21"/>
          <ac:spMkLst>
            <pc:docMk/>
            <pc:sldMk cId="4138145652" sldId="270"/>
            <ac:spMk id="44" creationId="{28DFA72E-53AE-1F40-2B59-A9A133AE7E0E}"/>
          </ac:spMkLst>
        </pc:spChg>
        <pc:spChg chg="add del">
          <ac:chgData name="Luca Santoro - luca.santoro6@studio.unibo.it" userId="8540e978-6c1e-48f5-a992-b7c9152468e0" providerId="ADAL" clId="{4EB3B78E-1FDD-425E-8308-74735915132B}" dt="2023-09-07T16:45:37.046" v="3000" actId="21"/>
          <ac:spMkLst>
            <pc:docMk/>
            <pc:sldMk cId="4138145652" sldId="270"/>
            <ac:spMk id="45" creationId="{1EF049F7-89C3-13FA-FF2A-CEBBF3EB21CE}"/>
          </ac:spMkLst>
        </pc:spChg>
        <pc:spChg chg="add del mod">
          <ac:chgData name="Luca Santoro - luca.santoro6@studio.unibo.it" userId="8540e978-6c1e-48f5-a992-b7c9152468e0" providerId="ADAL" clId="{4EB3B78E-1FDD-425E-8308-74735915132B}" dt="2023-09-07T16:46:31.116" v="3003" actId="21"/>
          <ac:spMkLst>
            <pc:docMk/>
            <pc:sldMk cId="4138145652" sldId="270"/>
            <ac:spMk id="46" creationId="{DE77D558-DFF2-C338-B6F4-017E4E801F70}"/>
          </ac:spMkLst>
        </pc:spChg>
        <pc:spChg chg="add mod">
          <ac:chgData name="Luca Santoro - luca.santoro6@studio.unibo.it" userId="8540e978-6c1e-48f5-a992-b7c9152468e0" providerId="ADAL" clId="{4EB3B78E-1FDD-425E-8308-74735915132B}" dt="2023-09-07T17:04:08.732" v="3054" actId="1076"/>
          <ac:spMkLst>
            <pc:docMk/>
            <pc:sldMk cId="4138145652" sldId="270"/>
            <ac:spMk id="49" creationId="{8AD2F3F8-2837-469E-39DB-C4E52B1E3042}"/>
          </ac:spMkLst>
        </pc:spChg>
        <pc:spChg chg="add mod">
          <ac:chgData name="Luca Santoro - luca.santoro6@studio.unibo.it" userId="8540e978-6c1e-48f5-a992-b7c9152468e0" providerId="ADAL" clId="{4EB3B78E-1FDD-425E-8308-74735915132B}" dt="2023-09-07T16:56:41.195" v="3024" actId="1076"/>
          <ac:spMkLst>
            <pc:docMk/>
            <pc:sldMk cId="4138145652" sldId="270"/>
            <ac:spMk id="50" creationId="{496FC0BC-6452-4557-16D4-EDB6DFBDFFDF}"/>
          </ac:spMkLst>
        </pc:spChg>
        <pc:spChg chg="add mod">
          <ac:chgData name="Luca Santoro - luca.santoro6@studio.unibo.it" userId="8540e978-6c1e-48f5-a992-b7c9152468e0" providerId="ADAL" clId="{4EB3B78E-1FDD-425E-8308-74735915132B}" dt="2023-09-07T17:03:56.660" v="3052" actId="207"/>
          <ac:spMkLst>
            <pc:docMk/>
            <pc:sldMk cId="4138145652" sldId="270"/>
            <ac:spMk id="51" creationId="{A5D18BDC-2F53-37AD-0647-FB6D9D439F63}"/>
          </ac:spMkLst>
        </pc:spChg>
        <pc:picChg chg="add mod">
          <ac:chgData name="Luca Santoro - luca.santoro6@studio.unibo.it" userId="8540e978-6c1e-48f5-a992-b7c9152468e0" providerId="ADAL" clId="{4EB3B78E-1FDD-425E-8308-74735915132B}" dt="2023-09-07T17:03:07.202" v="3038" actId="1076"/>
          <ac:picMkLst>
            <pc:docMk/>
            <pc:sldMk cId="4138145652" sldId="270"/>
            <ac:picMk id="48" creationId="{8121E85F-B187-4365-9542-3B4FF68244CC}"/>
          </ac:picMkLst>
        </pc:picChg>
      </pc:sldChg>
      <pc:sldChg chg="addSp delSp modSp add mod modNotesTx">
        <pc:chgData name="Luca Santoro - luca.santoro6@studio.unibo.it" userId="8540e978-6c1e-48f5-a992-b7c9152468e0" providerId="ADAL" clId="{4EB3B78E-1FDD-425E-8308-74735915132B}" dt="2023-09-09T20:30:45.163" v="4026" actId="20577"/>
        <pc:sldMkLst>
          <pc:docMk/>
          <pc:sldMk cId="1270243097" sldId="271"/>
        </pc:sldMkLst>
        <pc:spChg chg="del">
          <ac:chgData name="Luca Santoro - luca.santoro6@studio.unibo.it" userId="8540e978-6c1e-48f5-a992-b7c9152468e0" providerId="ADAL" clId="{4EB3B78E-1FDD-425E-8308-74735915132B}" dt="2023-09-07T13:09:40.580" v="1453" actId="21"/>
          <ac:spMkLst>
            <pc:docMk/>
            <pc:sldMk cId="1270243097" sldId="271"/>
            <ac:spMk id="2" creationId="{55DB6B9A-CACA-D08F-1F0C-5C85E579552D}"/>
          </ac:spMkLst>
        </pc:spChg>
        <pc:spChg chg="add del mod">
          <ac:chgData name="Luca Santoro - luca.santoro6@studio.unibo.it" userId="8540e978-6c1e-48f5-a992-b7c9152468e0" providerId="ADAL" clId="{4EB3B78E-1FDD-425E-8308-74735915132B}" dt="2023-09-07T13:09:44.314" v="1455" actId="21"/>
          <ac:spMkLst>
            <pc:docMk/>
            <pc:sldMk cId="1270243097" sldId="271"/>
            <ac:spMk id="3" creationId="{326433AD-9D15-4C4C-56B3-CC9FE01CCC1B}"/>
          </ac:spMkLst>
        </pc:spChg>
        <pc:spChg chg="mod">
          <ac:chgData name="Luca Santoro - luca.santoro6@studio.unibo.it" userId="8540e978-6c1e-48f5-a992-b7c9152468e0" providerId="ADAL" clId="{4EB3B78E-1FDD-425E-8308-74735915132B}" dt="2023-09-08T08:42:44.376" v="3519" actId="2711"/>
          <ac:spMkLst>
            <pc:docMk/>
            <pc:sldMk cId="1270243097" sldId="271"/>
            <ac:spMk id="4" creationId="{389609E8-6D0E-FEB2-3A59-A7941814568D}"/>
          </ac:spMkLst>
        </pc:spChg>
        <pc:spChg chg="add del mod">
          <ac:chgData name="Luca Santoro - luca.santoro6@studio.unibo.it" userId="8540e978-6c1e-48f5-a992-b7c9152468e0" providerId="ADAL" clId="{4EB3B78E-1FDD-425E-8308-74735915132B}" dt="2023-09-07T13:09:50.494" v="1457" actId="21"/>
          <ac:spMkLst>
            <pc:docMk/>
            <pc:sldMk cId="1270243097" sldId="271"/>
            <ac:spMk id="4" creationId="{DA280B9E-BEBA-61CD-568F-56E63D870633}"/>
          </ac:spMkLst>
        </pc:spChg>
        <pc:spChg chg="del">
          <ac:chgData name="Luca Santoro - luca.santoro6@studio.unibo.it" userId="8540e978-6c1e-48f5-a992-b7c9152468e0" providerId="ADAL" clId="{4EB3B78E-1FDD-425E-8308-74735915132B}" dt="2023-09-07T13:09:38.258" v="1452" actId="21"/>
          <ac:spMkLst>
            <pc:docMk/>
            <pc:sldMk cId="1270243097" sldId="271"/>
            <ac:spMk id="5" creationId="{87D802C6-C922-2A5F-C445-1749D3CC6B4F}"/>
          </ac:spMkLst>
        </pc:spChg>
        <pc:spChg chg="mod">
          <ac:chgData name="Luca Santoro - luca.santoro6@studio.unibo.it" userId="8540e978-6c1e-48f5-a992-b7c9152468e0" providerId="ADAL" clId="{4EB3B78E-1FDD-425E-8308-74735915132B}" dt="2023-09-08T08:42:39.722" v="3518" actId="255"/>
          <ac:spMkLst>
            <pc:docMk/>
            <pc:sldMk cId="1270243097" sldId="271"/>
            <ac:spMk id="5" creationId="{FE7F1533-1982-EAAC-E0CE-44DF81B75CA4}"/>
          </ac:spMkLst>
        </pc:spChg>
        <pc:spChg chg="add mod">
          <ac:chgData name="Luca Santoro - luca.santoro6@studio.unibo.it" userId="8540e978-6c1e-48f5-a992-b7c9152468e0" providerId="ADAL" clId="{4EB3B78E-1FDD-425E-8308-74735915132B}" dt="2023-09-08T08:04:37.545" v="3212" actId="1076"/>
          <ac:spMkLst>
            <pc:docMk/>
            <pc:sldMk cId="1270243097" sldId="271"/>
            <ac:spMk id="6" creationId="{074BF8BE-4172-EFF8-DA7A-3101D6F7D0F8}"/>
          </ac:spMkLst>
        </pc:spChg>
        <pc:spChg chg="mod">
          <ac:chgData name="Luca Santoro - luca.santoro6@studio.unibo.it" userId="8540e978-6c1e-48f5-a992-b7c9152468e0" providerId="ADAL" clId="{4EB3B78E-1FDD-425E-8308-74735915132B}" dt="2023-09-08T09:41:05.950" v="3641" actId="14100"/>
          <ac:spMkLst>
            <pc:docMk/>
            <pc:sldMk cId="1270243097" sldId="271"/>
            <ac:spMk id="8" creationId="{8AB2E84C-C5EA-46BA-E4B5-895B69CCE95A}"/>
          </ac:spMkLst>
        </pc:spChg>
        <pc:spChg chg="mod">
          <ac:chgData name="Luca Santoro - luca.santoro6@studio.unibo.it" userId="8540e978-6c1e-48f5-a992-b7c9152468e0" providerId="ADAL" clId="{4EB3B78E-1FDD-425E-8308-74735915132B}" dt="2023-09-08T09:41:14.801" v="3642" actId="1076"/>
          <ac:spMkLst>
            <pc:docMk/>
            <pc:sldMk cId="1270243097" sldId="271"/>
            <ac:spMk id="12" creationId="{CCF51F6E-2782-E8DE-E035-F615BA54C1C0}"/>
          </ac:spMkLst>
        </pc:spChg>
        <pc:spChg chg="mod">
          <ac:chgData name="Luca Santoro - luca.santoro6@studio.unibo.it" userId="8540e978-6c1e-48f5-a992-b7c9152468e0" providerId="ADAL" clId="{4EB3B78E-1FDD-425E-8308-74735915132B}" dt="2023-09-08T09:41:14.801" v="3642" actId="1076"/>
          <ac:spMkLst>
            <pc:docMk/>
            <pc:sldMk cId="1270243097" sldId="271"/>
            <ac:spMk id="14" creationId="{3E6A2215-70F2-58A6-14B4-4A28062291BB}"/>
          </ac:spMkLst>
        </pc:spChg>
        <pc:spChg chg="mod">
          <ac:chgData name="Luca Santoro - luca.santoro6@studio.unibo.it" userId="8540e978-6c1e-48f5-a992-b7c9152468e0" providerId="ADAL" clId="{4EB3B78E-1FDD-425E-8308-74735915132B}" dt="2023-09-08T09:41:14.801" v="3642" actId="1076"/>
          <ac:spMkLst>
            <pc:docMk/>
            <pc:sldMk cId="1270243097" sldId="271"/>
            <ac:spMk id="16" creationId="{362229BA-123D-DDDC-C5AB-3D89B2BE2053}"/>
          </ac:spMkLst>
        </pc:spChg>
        <pc:spChg chg="mod">
          <ac:chgData name="Luca Santoro - luca.santoro6@studio.unibo.it" userId="8540e978-6c1e-48f5-a992-b7c9152468e0" providerId="ADAL" clId="{4EB3B78E-1FDD-425E-8308-74735915132B}" dt="2023-09-08T09:41:14.801" v="3642" actId="1076"/>
          <ac:spMkLst>
            <pc:docMk/>
            <pc:sldMk cId="1270243097" sldId="271"/>
            <ac:spMk id="17" creationId="{A59A7E91-B308-7751-F670-81AB344BB70B}"/>
          </ac:spMkLst>
        </pc:spChg>
        <pc:spChg chg="mod">
          <ac:chgData name="Luca Santoro - luca.santoro6@studio.unibo.it" userId="8540e978-6c1e-48f5-a992-b7c9152468e0" providerId="ADAL" clId="{4EB3B78E-1FDD-425E-8308-74735915132B}" dt="2023-09-08T09:41:14.801" v="3642" actId="1076"/>
          <ac:spMkLst>
            <pc:docMk/>
            <pc:sldMk cId="1270243097" sldId="271"/>
            <ac:spMk id="18" creationId="{C125BAD1-1007-94C7-97BA-5B9F4997A28D}"/>
          </ac:spMkLst>
        </pc:spChg>
        <pc:spChg chg="mod">
          <ac:chgData name="Luca Santoro - luca.santoro6@studio.unibo.it" userId="8540e978-6c1e-48f5-a992-b7c9152468e0" providerId="ADAL" clId="{4EB3B78E-1FDD-425E-8308-74735915132B}" dt="2023-09-08T08:45:44.165" v="3549" actId="1076"/>
          <ac:spMkLst>
            <pc:docMk/>
            <pc:sldMk cId="1270243097" sldId="271"/>
            <ac:spMk id="20" creationId="{C4A1CEDE-2D5E-5874-8583-8A5339949553}"/>
          </ac:spMkLst>
        </pc:spChg>
        <pc:spChg chg="mod">
          <ac:chgData name="Luca Santoro - luca.santoro6@studio.unibo.it" userId="8540e978-6c1e-48f5-a992-b7c9152468e0" providerId="ADAL" clId="{4EB3B78E-1FDD-425E-8308-74735915132B}" dt="2023-09-08T08:45:47.925" v="3550" actId="1076"/>
          <ac:spMkLst>
            <pc:docMk/>
            <pc:sldMk cId="1270243097" sldId="271"/>
            <ac:spMk id="21" creationId="{D0D1F264-6870-3EA3-4D66-F45FBE17185B}"/>
          </ac:spMkLst>
        </pc:spChg>
        <pc:spChg chg="mod">
          <ac:chgData name="Luca Santoro - luca.santoro6@studio.unibo.it" userId="8540e978-6c1e-48f5-a992-b7c9152468e0" providerId="ADAL" clId="{4EB3B78E-1FDD-425E-8308-74735915132B}" dt="2023-09-08T08:43:14.167" v="3524" actId="2711"/>
          <ac:spMkLst>
            <pc:docMk/>
            <pc:sldMk cId="1270243097" sldId="271"/>
            <ac:spMk id="30" creationId="{C25437DD-406C-B025-4265-EB14D19C5CCE}"/>
          </ac:spMkLst>
        </pc:spChg>
        <pc:spChg chg="mod">
          <ac:chgData name="Luca Santoro - luca.santoro6@studio.unibo.it" userId="8540e978-6c1e-48f5-a992-b7c9152468e0" providerId="ADAL" clId="{4EB3B78E-1FDD-425E-8308-74735915132B}" dt="2023-09-09T20:14:42.565" v="4019" actId="14100"/>
          <ac:spMkLst>
            <pc:docMk/>
            <pc:sldMk cId="1270243097" sldId="271"/>
            <ac:spMk id="32" creationId="{E37B2BF8-1D8E-A1C7-D7DB-FC8B1EC2A5A8}"/>
          </ac:spMkLst>
        </pc:spChg>
        <pc:spChg chg="mod">
          <ac:chgData name="Luca Santoro - luca.santoro6@studio.unibo.it" userId="8540e978-6c1e-48f5-a992-b7c9152468e0" providerId="ADAL" clId="{4EB3B78E-1FDD-425E-8308-74735915132B}" dt="2023-09-08T08:42:57.310" v="3522" actId="2711"/>
          <ac:spMkLst>
            <pc:docMk/>
            <pc:sldMk cId="1270243097" sldId="271"/>
            <ac:spMk id="44" creationId="{927B3686-DBD8-9F95-736C-9EB39B004C4A}"/>
          </ac:spMkLst>
        </pc:spChg>
        <pc:spChg chg="mod">
          <ac:chgData name="Luca Santoro - luca.santoro6@studio.unibo.it" userId="8540e978-6c1e-48f5-a992-b7c9152468e0" providerId="ADAL" clId="{4EB3B78E-1FDD-425E-8308-74735915132B}" dt="2023-09-08T08:43:03.786" v="3523" actId="2711"/>
          <ac:spMkLst>
            <pc:docMk/>
            <pc:sldMk cId="1270243097" sldId="271"/>
            <ac:spMk id="45" creationId="{E6EB014D-2B8D-B487-93B6-9C851C433EEB}"/>
          </ac:spMkLst>
        </pc:spChg>
        <pc:cxnChg chg="mod">
          <ac:chgData name="Luca Santoro - luca.santoro6@studio.unibo.it" userId="8540e978-6c1e-48f5-a992-b7c9152468e0" providerId="ADAL" clId="{4EB3B78E-1FDD-425E-8308-74735915132B}" dt="2023-09-08T09:41:20.307" v="3643" actId="14100"/>
          <ac:cxnSpMkLst>
            <pc:docMk/>
            <pc:sldMk cId="1270243097" sldId="271"/>
            <ac:cxnSpMk id="19" creationId="{F7D5A64F-AE85-B398-5B3C-48208651650F}"/>
          </ac:cxnSpMkLst>
        </pc:cxnChg>
      </pc:sldChg>
      <pc:sldChg chg="addSp delSp modSp add del mod">
        <pc:chgData name="Luca Santoro - luca.santoro6@studio.unibo.it" userId="8540e978-6c1e-48f5-a992-b7c9152468e0" providerId="ADAL" clId="{4EB3B78E-1FDD-425E-8308-74735915132B}" dt="2023-09-07T16:15:52.837" v="2654" actId="2696"/>
        <pc:sldMkLst>
          <pc:docMk/>
          <pc:sldMk cId="842581231" sldId="272"/>
        </pc:sldMkLst>
        <pc:spChg chg="del">
          <ac:chgData name="Luca Santoro - luca.santoro6@studio.unibo.it" userId="8540e978-6c1e-48f5-a992-b7c9152468e0" providerId="ADAL" clId="{4EB3B78E-1FDD-425E-8308-74735915132B}" dt="2023-09-07T13:10:43.017" v="1513" actId="21"/>
          <ac:spMkLst>
            <pc:docMk/>
            <pc:sldMk cId="842581231" sldId="272"/>
            <ac:spMk id="2" creationId="{55DB6B9A-CACA-D08F-1F0C-5C85E579552D}"/>
          </ac:spMkLst>
        </pc:spChg>
        <pc:spChg chg="add del mod">
          <ac:chgData name="Luca Santoro - luca.santoro6@studio.unibo.it" userId="8540e978-6c1e-48f5-a992-b7c9152468e0" providerId="ADAL" clId="{4EB3B78E-1FDD-425E-8308-74735915132B}" dt="2023-09-07T13:10:51.399" v="1516" actId="21"/>
          <ac:spMkLst>
            <pc:docMk/>
            <pc:sldMk cId="842581231" sldId="272"/>
            <ac:spMk id="3" creationId="{2A91D207-281A-8CCF-62BF-327D4E3855B0}"/>
          </ac:spMkLst>
        </pc:spChg>
        <pc:spChg chg="add mod">
          <ac:chgData name="Luca Santoro - luca.santoro6@studio.unibo.it" userId="8540e978-6c1e-48f5-a992-b7c9152468e0" providerId="ADAL" clId="{4EB3B78E-1FDD-425E-8308-74735915132B}" dt="2023-09-07T13:11:22.442" v="1553" actId="1076"/>
          <ac:spMkLst>
            <pc:docMk/>
            <pc:sldMk cId="842581231" sldId="272"/>
            <ac:spMk id="4" creationId="{65A129A5-C1FE-C88D-D391-020F1D58F43C}"/>
          </ac:spMkLst>
        </pc:spChg>
        <pc:spChg chg="del">
          <ac:chgData name="Luca Santoro - luca.santoro6@studio.unibo.it" userId="8540e978-6c1e-48f5-a992-b7c9152468e0" providerId="ADAL" clId="{4EB3B78E-1FDD-425E-8308-74735915132B}" dt="2023-09-07T13:10:46.367" v="1514" actId="21"/>
          <ac:spMkLst>
            <pc:docMk/>
            <pc:sldMk cId="842581231" sldId="272"/>
            <ac:spMk id="5" creationId="{87D802C6-C922-2A5F-C445-1749D3CC6B4F}"/>
          </ac:spMkLst>
        </pc:spChg>
      </pc:sldChg>
      <pc:sldChg chg="addSp delSp modSp add mod modNotesTx">
        <pc:chgData name="Luca Santoro - luca.santoro6@studio.unibo.it" userId="8540e978-6c1e-48f5-a992-b7c9152468e0" providerId="ADAL" clId="{4EB3B78E-1FDD-425E-8308-74735915132B}" dt="2023-09-10T08:14:48.202" v="4329" actId="20577"/>
        <pc:sldMkLst>
          <pc:docMk/>
          <pc:sldMk cId="235459179" sldId="273"/>
        </pc:sldMkLst>
        <pc:spChg chg="del">
          <ac:chgData name="Luca Santoro - luca.santoro6@studio.unibo.it" userId="8540e978-6c1e-48f5-a992-b7c9152468e0" providerId="ADAL" clId="{4EB3B78E-1FDD-425E-8308-74735915132B}" dt="2023-09-07T13:11:34.284" v="1555" actId="21"/>
          <ac:spMkLst>
            <pc:docMk/>
            <pc:sldMk cId="235459179" sldId="273"/>
            <ac:spMk id="2" creationId="{55DB6B9A-CACA-D08F-1F0C-5C85E579552D}"/>
          </ac:spMkLst>
        </pc:spChg>
        <pc:spChg chg="add del mod">
          <ac:chgData name="Luca Santoro - luca.santoro6@studio.unibo.it" userId="8540e978-6c1e-48f5-a992-b7c9152468e0" providerId="ADAL" clId="{4EB3B78E-1FDD-425E-8308-74735915132B}" dt="2023-09-07T13:12:06.682" v="1557" actId="21"/>
          <ac:spMkLst>
            <pc:docMk/>
            <pc:sldMk cId="235459179" sldId="273"/>
            <ac:spMk id="3" creationId="{C4245652-E350-9A35-BBC9-85215E566F48}"/>
          </ac:spMkLst>
        </pc:spChg>
        <pc:spChg chg="add mod">
          <ac:chgData name="Luca Santoro - luca.santoro6@studio.unibo.it" userId="8540e978-6c1e-48f5-a992-b7c9152468e0" providerId="ADAL" clId="{4EB3B78E-1FDD-425E-8308-74735915132B}" dt="2023-09-08T07:56:16.682" v="3082" actId="339"/>
          <ac:spMkLst>
            <pc:docMk/>
            <pc:sldMk cId="235459179" sldId="273"/>
            <ac:spMk id="4" creationId="{3195EE1F-4922-7C1A-B326-53D3CEA4F034}"/>
          </ac:spMkLst>
        </pc:spChg>
        <pc:spChg chg="del">
          <ac:chgData name="Luca Santoro - luca.santoro6@studio.unibo.it" userId="8540e978-6c1e-48f5-a992-b7c9152468e0" providerId="ADAL" clId="{4EB3B78E-1FDD-425E-8308-74735915132B}" dt="2023-09-07T13:11:31.941" v="1554" actId="21"/>
          <ac:spMkLst>
            <pc:docMk/>
            <pc:sldMk cId="235459179" sldId="273"/>
            <ac:spMk id="5" creationId="{87D802C6-C922-2A5F-C445-1749D3CC6B4F}"/>
          </ac:spMkLst>
        </pc:spChg>
        <pc:spChg chg="add mod">
          <ac:chgData name="Luca Santoro - luca.santoro6@studio.unibo.it" userId="8540e978-6c1e-48f5-a992-b7c9152468e0" providerId="ADAL" clId="{4EB3B78E-1FDD-425E-8308-74735915132B}" dt="2023-09-07T15:00:32.519" v="2459" actId="14100"/>
          <ac:spMkLst>
            <pc:docMk/>
            <pc:sldMk cId="235459179" sldId="273"/>
            <ac:spMk id="6" creationId="{B941551E-AEEB-F562-1480-6003A3BD2A3F}"/>
          </ac:spMkLst>
        </pc:spChg>
        <pc:spChg chg="add mod">
          <ac:chgData name="Luca Santoro - luca.santoro6@studio.unibo.it" userId="8540e978-6c1e-48f5-a992-b7c9152468e0" providerId="ADAL" clId="{4EB3B78E-1FDD-425E-8308-74735915132B}" dt="2023-09-07T14:58:58.331" v="2438" actId="14100"/>
          <ac:spMkLst>
            <pc:docMk/>
            <pc:sldMk cId="235459179" sldId="273"/>
            <ac:spMk id="7" creationId="{D2C597FD-7BEF-37D9-DD14-07DD9A6420B3}"/>
          </ac:spMkLst>
        </pc:spChg>
        <pc:spChg chg="add mod">
          <ac:chgData name="Luca Santoro - luca.santoro6@studio.unibo.it" userId="8540e978-6c1e-48f5-a992-b7c9152468e0" providerId="ADAL" clId="{4EB3B78E-1FDD-425E-8308-74735915132B}" dt="2023-09-07T14:58:48.044" v="2437" actId="14100"/>
          <ac:spMkLst>
            <pc:docMk/>
            <pc:sldMk cId="235459179" sldId="273"/>
            <ac:spMk id="8" creationId="{7D9A3DB4-F1CF-FA45-D5CA-DEDCBD0CC5FD}"/>
          </ac:spMkLst>
        </pc:spChg>
        <pc:spChg chg="add mod">
          <ac:chgData name="Luca Santoro - luca.santoro6@studio.unibo.it" userId="8540e978-6c1e-48f5-a992-b7c9152468e0" providerId="ADAL" clId="{4EB3B78E-1FDD-425E-8308-74735915132B}" dt="2023-09-07T14:58:45.250" v="2436" actId="14100"/>
          <ac:spMkLst>
            <pc:docMk/>
            <pc:sldMk cId="235459179" sldId="273"/>
            <ac:spMk id="9" creationId="{664AA933-8D80-4876-EF07-B14F0FFD5DA1}"/>
          </ac:spMkLst>
        </pc:spChg>
        <pc:spChg chg="add mod">
          <ac:chgData name="Luca Santoro - luca.santoro6@studio.unibo.it" userId="8540e978-6c1e-48f5-a992-b7c9152468e0" providerId="ADAL" clId="{4EB3B78E-1FDD-425E-8308-74735915132B}" dt="2023-09-07T14:57:47.681" v="2424" actId="1076"/>
          <ac:spMkLst>
            <pc:docMk/>
            <pc:sldMk cId="235459179" sldId="273"/>
            <ac:spMk id="10" creationId="{65C1FAFC-5F6F-F575-3987-9003F3A37A9D}"/>
          </ac:spMkLst>
        </pc:spChg>
        <pc:spChg chg="add mod">
          <ac:chgData name="Luca Santoro - luca.santoro6@studio.unibo.it" userId="8540e978-6c1e-48f5-a992-b7c9152468e0" providerId="ADAL" clId="{4EB3B78E-1FDD-425E-8308-74735915132B}" dt="2023-09-07T14:57:41.636" v="2423" actId="1076"/>
          <ac:spMkLst>
            <pc:docMk/>
            <pc:sldMk cId="235459179" sldId="273"/>
            <ac:spMk id="11" creationId="{F5BCED6D-B07A-ED9C-40EC-B95C71BB2190}"/>
          </ac:spMkLst>
        </pc:spChg>
        <pc:spChg chg="add mod">
          <ac:chgData name="Luca Santoro - luca.santoro6@studio.unibo.it" userId="8540e978-6c1e-48f5-a992-b7c9152468e0" providerId="ADAL" clId="{4EB3B78E-1FDD-425E-8308-74735915132B}" dt="2023-09-07T14:58:35.227" v="2434" actId="14100"/>
          <ac:spMkLst>
            <pc:docMk/>
            <pc:sldMk cId="235459179" sldId="273"/>
            <ac:spMk id="12" creationId="{00536D2E-E2CA-8361-8471-3668C3DBB679}"/>
          </ac:spMkLst>
        </pc:spChg>
        <pc:spChg chg="add mod">
          <ac:chgData name="Luca Santoro - luca.santoro6@studio.unibo.it" userId="8540e978-6c1e-48f5-a992-b7c9152468e0" providerId="ADAL" clId="{4EB3B78E-1FDD-425E-8308-74735915132B}" dt="2023-09-07T15:02:44.927" v="2492" actId="1076"/>
          <ac:spMkLst>
            <pc:docMk/>
            <pc:sldMk cId="235459179" sldId="273"/>
            <ac:spMk id="13" creationId="{585EF35B-7397-0621-CCD9-C973B80A5A4F}"/>
          </ac:spMkLst>
        </pc:spChg>
        <pc:spChg chg="add mod">
          <ac:chgData name="Luca Santoro - luca.santoro6@studio.unibo.it" userId="8540e978-6c1e-48f5-a992-b7c9152468e0" providerId="ADAL" clId="{4EB3B78E-1FDD-425E-8308-74735915132B}" dt="2023-09-07T15:04:41.451" v="2508" actId="1076"/>
          <ac:spMkLst>
            <pc:docMk/>
            <pc:sldMk cId="235459179" sldId="273"/>
            <ac:spMk id="14" creationId="{2C42526A-7EA3-04B1-1FB7-3190A28DD064}"/>
          </ac:spMkLst>
        </pc:spChg>
        <pc:spChg chg="add mod">
          <ac:chgData name="Luca Santoro - luca.santoro6@studio.unibo.it" userId="8540e978-6c1e-48f5-a992-b7c9152468e0" providerId="ADAL" clId="{4EB3B78E-1FDD-425E-8308-74735915132B}" dt="2023-09-07T15:04:41.451" v="2508" actId="1076"/>
          <ac:spMkLst>
            <pc:docMk/>
            <pc:sldMk cId="235459179" sldId="273"/>
            <ac:spMk id="19" creationId="{17F6C429-DCC8-A10B-3295-686F6BA80523}"/>
          </ac:spMkLst>
        </pc:spChg>
        <pc:spChg chg="add mod">
          <ac:chgData name="Luca Santoro - luca.santoro6@studio.unibo.it" userId="8540e978-6c1e-48f5-a992-b7c9152468e0" providerId="ADAL" clId="{4EB3B78E-1FDD-425E-8308-74735915132B}" dt="2023-09-07T15:04:41.451" v="2508" actId="1076"/>
          <ac:spMkLst>
            <pc:docMk/>
            <pc:sldMk cId="235459179" sldId="273"/>
            <ac:spMk id="20" creationId="{069596C2-5D4E-6AA0-E128-643E54E61288}"/>
          </ac:spMkLst>
        </pc:spChg>
        <pc:spChg chg="add mod">
          <ac:chgData name="Luca Santoro - luca.santoro6@studio.unibo.it" userId="8540e978-6c1e-48f5-a992-b7c9152468e0" providerId="ADAL" clId="{4EB3B78E-1FDD-425E-8308-74735915132B}" dt="2023-09-07T15:04:41.451" v="2508" actId="1076"/>
          <ac:spMkLst>
            <pc:docMk/>
            <pc:sldMk cId="235459179" sldId="273"/>
            <ac:spMk id="21" creationId="{FFBE9730-4FE1-88B5-4311-967FF431F8AB}"/>
          </ac:spMkLst>
        </pc:spChg>
        <pc:spChg chg="add mod">
          <ac:chgData name="Luca Santoro - luca.santoro6@studio.unibo.it" userId="8540e978-6c1e-48f5-a992-b7c9152468e0" providerId="ADAL" clId="{4EB3B78E-1FDD-425E-8308-74735915132B}" dt="2023-09-07T15:03:39.775" v="2501" actId="1076"/>
          <ac:spMkLst>
            <pc:docMk/>
            <pc:sldMk cId="235459179" sldId="273"/>
            <ac:spMk id="30" creationId="{8D11B374-0AE0-5B31-83F9-D747EB95EC60}"/>
          </ac:spMkLst>
        </pc:spChg>
        <pc:spChg chg="add mod">
          <ac:chgData name="Luca Santoro - luca.santoro6@studio.unibo.it" userId="8540e978-6c1e-48f5-a992-b7c9152468e0" providerId="ADAL" clId="{4EB3B78E-1FDD-425E-8308-74735915132B}" dt="2023-09-07T14:58:35.227" v="2434" actId="14100"/>
          <ac:spMkLst>
            <pc:docMk/>
            <pc:sldMk cId="235459179" sldId="273"/>
            <ac:spMk id="36" creationId="{EB84D8EE-0B45-FCC9-4BD3-6DBAB0EA1819}"/>
          </ac:spMkLst>
        </pc:spChg>
        <pc:spChg chg="add mod">
          <ac:chgData name="Luca Santoro - luca.santoro6@studio.unibo.it" userId="8540e978-6c1e-48f5-a992-b7c9152468e0" providerId="ADAL" clId="{4EB3B78E-1FDD-425E-8308-74735915132B}" dt="2023-09-07T14:57:50.852" v="2425" actId="1076"/>
          <ac:spMkLst>
            <pc:docMk/>
            <pc:sldMk cId="235459179" sldId="273"/>
            <ac:spMk id="37" creationId="{BE44DADF-7EB8-19E2-F5B7-4BAF15B3F1E8}"/>
          </ac:spMkLst>
        </pc:spChg>
        <pc:spChg chg="add del mod">
          <ac:chgData name="Luca Santoro - luca.santoro6@studio.unibo.it" userId="8540e978-6c1e-48f5-a992-b7c9152468e0" providerId="ADAL" clId="{4EB3B78E-1FDD-425E-8308-74735915132B}" dt="2023-09-07T14:49:59.760" v="2320" actId="21"/>
          <ac:spMkLst>
            <pc:docMk/>
            <pc:sldMk cId="235459179" sldId="273"/>
            <ac:spMk id="38" creationId="{49AC057F-2D74-DE41-B47E-A09E6AB7B1F7}"/>
          </ac:spMkLst>
        </pc:spChg>
        <pc:spChg chg="add del mod">
          <ac:chgData name="Luca Santoro - luca.santoro6@studio.unibo.it" userId="8540e978-6c1e-48f5-a992-b7c9152468e0" providerId="ADAL" clId="{4EB3B78E-1FDD-425E-8308-74735915132B}" dt="2023-09-07T14:50:02.385" v="2321" actId="21"/>
          <ac:spMkLst>
            <pc:docMk/>
            <pc:sldMk cId="235459179" sldId="273"/>
            <ac:spMk id="39" creationId="{9DC8AAC4-B105-6EA2-1F78-D3D917207120}"/>
          </ac:spMkLst>
        </pc:spChg>
        <pc:spChg chg="add del mod">
          <ac:chgData name="Luca Santoro - luca.santoro6@studio.unibo.it" userId="8540e978-6c1e-48f5-a992-b7c9152468e0" providerId="ADAL" clId="{4EB3B78E-1FDD-425E-8308-74735915132B}" dt="2023-09-07T14:33:18.363" v="2069" actId="21"/>
          <ac:spMkLst>
            <pc:docMk/>
            <pc:sldMk cId="235459179" sldId="273"/>
            <ac:spMk id="45" creationId="{5133ED2C-C14C-7991-F168-FA354B4841FD}"/>
          </ac:spMkLst>
        </pc:spChg>
        <pc:spChg chg="add del mod">
          <ac:chgData name="Luca Santoro - luca.santoro6@studio.unibo.it" userId="8540e978-6c1e-48f5-a992-b7c9152468e0" providerId="ADAL" clId="{4EB3B78E-1FDD-425E-8308-74735915132B}" dt="2023-09-07T14:39:59.330" v="2130" actId="21"/>
          <ac:spMkLst>
            <pc:docMk/>
            <pc:sldMk cId="235459179" sldId="273"/>
            <ac:spMk id="70" creationId="{6AD9F555-563C-7A58-45AF-DE4681EAD2D1}"/>
          </ac:spMkLst>
        </pc:spChg>
        <pc:spChg chg="add mod">
          <ac:chgData name="Luca Santoro - luca.santoro6@studio.unibo.it" userId="8540e978-6c1e-48f5-a992-b7c9152468e0" providerId="ADAL" clId="{4EB3B78E-1FDD-425E-8308-74735915132B}" dt="2023-09-07T15:01:01.949" v="2466" actId="1076"/>
          <ac:spMkLst>
            <pc:docMk/>
            <pc:sldMk cId="235459179" sldId="273"/>
            <ac:spMk id="71" creationId="{8E10BDB5-E976-4F2E-20C4-E36420DE28CE}"/>
          </ac:spMkLst>
        </pc:spChg>
        <pc:spChg chg="add mod ord">
          <ac:chgData name="Luca Santoro - luca.santoro6@studio.unibo.it" userId="8540e978-6c1e-48f5-a992-b7c9152468e0" providerId="ADAL" clId="{4EB3B78E-1FDD-425E-8308-74735915132B}" dt="2023-09-07T15:01:01.949" v="2466" actId="1076"/>
          <ac:spMkLst>
            <pc:docMk/>
            <pc:sldMk cId="235459179" sldId="273"/>
            <ac:spMk id="72" creationId="{56AA11FC-6E2D-59A7-24D3-10C1D1DAEC99}"/>
          </ac:spMkLst>
        </pc:spChg>
        <pc:spChg chg="add mod">
          <ac:chgData name="Luca Santoro - luca.santoro6@studio.unibo.it" userId="8540e978-6c1e-48f5-a992-b7c9152468e0" providerId="ADAL" clId="{4EB3B78E-1FDD-425E-8308-74735915132B}" dt="2023-09-07T14:59:11.056" v="2441" actId="1076"/>
          <ac:spMkLst>
            <pc:docMk/>
            <pc:sldMk cId="235459179" sldId="273"/>
            <ac:spMk id="74" creationId="{17670F55-D47B-AFF2-8EF7-2B4E8A8AD765}"/>
          </ac:spMkLst>
        </pc:spChg>
        <pc:spChg chg="add mod">
          <ac:chgData name="Luca Santoro - luca.santoro6@studio.unibo.it" userId="8540e978-6c1e-48f5-a992-b7c9152468e0" providerId="ADAL" clId="{4EB3B78E-1FDD-425E-8308-74735915132B}" dt="2023-09-07T15:00:47.790" v="2462" actId="1076"/>
          <ac:spMkLst>
            <pc:docMk/>
            <pc:sldMk cId="235459179" sldId="273"/>
            <ac:spMk id="75" creationId="{012C2EC3-AF30-FA37-AA72-AD9234C1CCD3}"/>
          </ac:spMkLst>
        </pc:spChg>
        <pc:spChg chg="add mod">
          <ac:chgData name="Luca Santoro - luca.santoro6@studio.unibo.it" userId="8540e978-6c1e-48f5-a992-b7c9152468e0" providerId="ADAL" clId="{4EB3B78E-1FDD-425E-8308-74735915132B}" dt="2023-09-07T15:04:41.451" v="2508" actId="1076"/>
          <ac:spMkLst>
            <pc:docMk/>
            <pc:sldMk cId="235459179" sldId="273"/>
            <ac:spMk id="76" creationId="{6A10CABD-C4F2-D3B0-E5EC-E44DE4808E65}"/>
          </ac:spMkLst>
        </pc:spChg>
        <pc:spChg chg="add mod">
          <ac:chgData name="Luca Santoro - luca.santoro6@studio.unibo.it" userId="8540e978-6c1e-48f5-a992-b7c9152468e0" providerId="ADAL" clId="{4EB3B78E-1FDD-425E-8308-74735915132B}" dt="2023-09-07T15:00:27.706" v="2458" actId="1076"/>
          <ac:spMkLst>
            <pc:docMk/>
            <pc:sldMk cId="235459179" sldId="273"/>
            <ac:spMk id="80" creationId="{E056C99C-F6D1-23D2-BF6B-276640C1F89F}"/>
          </ac:spMkLst>
        </pc:spChg>
        <pc:spChg chg="add mod">
          <ac:chgData name="Luca Santoro - luca.santoro6@studio.unibo.it" userId="8540e978-6c1e-48f5-a992-b7c9152468e0" providerId="ADAL" clId="{4EB3B78E-1FDD-425E-8308-74735915132B}" dt="2023-09-07T15:04:43.995" v="2509" actId="14100"/>
          <ac:spMkLst>
            <pc:docMk/>
            <pc:sldMk cId="235459179" sldId="273"/>
            <ac:spMk id="81" creationId="{DC5E180D-46AA-A6EB-1E08-21E0066C7B68}"/>
          </ac:spMkLst>
        </pc:spChg>
        <pc:spChg chg="add mod">
          <ac:chgData name="Luca Santoro - luca.santoro6@studio.unibo.it" userId="8540e978-6c1e-48f5-a992-b7c9152468e0" providerId="ADAL" clId="{4EB3B78E-1FDD-425E-8308-74735915132B}" dt="2023-09-07T15:00:24.952" v="2456" actId="1076"/>
          <ac:spMkLst>
            <pc:docMk/>
            <pc:sldMk cId="235459179" sldId="273"/>
            <ac:spMk id="83" creationId="{565CF57B-51BC-15B7-F4AE-A82558DB987C}"/>
          </ac:spMkLst>
        </pc:spChg>
        <pc:spChg chg="add mod">
          <ac:chgData name="Luca Santoro - luca.santoro6@studio.unibo.it" userId="8540e978-6c1e-48f5-a992-b7c9152468e0" providerId="ADAL" clId="{4EB3B78E-1FDD-425E-8308-74735915132B}" dt="2023-09-07T15:00:24.952" v="2456" actId="1076"/>
          <ac:spMkLst>
            <pc:docMk/>
            <pc:sldMk cId="235459179" sldId="273"/>
            <ac:spMk id="84" creationId="{ECA20BFB-0134-D29D-2B21-EDFB95166FEC}"/>
          </ac:spMkLst>
        </pc:spChg>
        <pc:spChg chg="add del mod">
          <ac:chgData name="Luca Santoro - luca.santoro6@studio.unibo.it" userId="8540e978-6c1e-48f5-a992-b7c9152468e0" providerId="ADAL" clId="{4EB3B78E-1FDD-425E-8308-74735915132B}" dt="2023-09-07T14:55:40.153" v="2370" actId="21"/>
          <ac:spMkLst>
            <pc:docMk/>
            <pc:sldMk cId="235459179" sldId="273"/>
            <ac:spMk id="85" creationId="{CE482B8E-7163-49EF-E74E-B28757CC1EF2}"/>
          </ac:spMkLst>
        </pc:spChg>
        <pc:spChg chg="add del mod">
          <ac:chgData name="Luca Santoro - luca.santoro6@studio.unibo.it" userId="8540e978-6c1e-48f5-a992-b7c9152468e0" providerId="ADAL" clId="{4EB3B78E-1FDD-425E-8308-74735915132B}" dt="2023-09-07T14:55:45.083" v="2372" actId="21"/>
          <ac:spMkLst>
            <pc:docMk/>
            <pc:sldMk cId="235459179" sldId="273"/>
            <ac:spMk id="86" creationId="{4B35ED41-F916-1F42-EB87-6C1D2DF611C4}"/>
          </ac:spMkLst>
        </pc:spChg>
        <pc:spChg chg="add del mod">
          <ac:chgData name="Luca Santoro - luca.santoro6@studio.unibo.it" userId="8540e978-6c1e-48f5-a992-b7c9152468e0" providerId="ADAL" clId="{4EB3B78E-1FDD-425E-8308-74735915132B}" dt="2023-09-07T14:55:42.578" v="2371" actId="21"/>
          <ac:spMkLst>
            <pc:docMk/>
            <pc:sldMk cId="235459179" sldId="273"/>
            <ac:spMk id="87" creationId="{1315A301-6025-5A2A-04FE-0C94ED861DC7}"/>
          </ac:spMkLst>
        </pc:spChg>
        <pc:spChg chg="add mod">
          <ac:chgData name="Luca Santoro - luca.santoro6@studio.unibo.it" userId="8540e978-6c1e-48f5-a992-b7c9152468e0" providerId="ADAL" clId="{4EB3B78E-1FDD-425E-8308-74735915132B}" dt="2023-09-07T15:00:24.952" v="2456" actId="1076"/>
          <ac:spMkLst>
            <pc:docMk/>
            <pc:sldMk cId="235459179" sldId="273"/>
            <ac:spMk id="88" creationId="{7F841068-15B6-C57E-3DE2-819DA0EB33F7}"/>
          </ac:spMkLst>
        </pc:spChg>
        <pc:spChg chg="add mod">
          <ac:chgData name="Luca Santoro - luca.santoro6@studio.unibo.it" userId="8540e978-6c1e-48f5-a992-b7c9152468e0" providerId="ADAL" clId="{4EB3B78E-1FDD-425E-8308-74735915132B}" dt="2023-09-07T15:00:24.952" v="2456" actId="1076"/>
          <ac:spMkLst>
            <pc:docMk/>
            <pc:sldMk cId="235459179" sldId="273"/>
            <ac:spMk id="89" creationId="{A103FBA3-1392-5C5E-5B61-01D4F36C70D6}"/>
          </ac:spMkLst>
        </pc:spChg>
        <pc:spChg chg="add mod">
          <ac:chgData name="Luca Santoro - luca.santoro6@studio.unibo.it" userId="8540e978-6c1e-48f5-a992-b7c9152468e0" providerId="ADAL" clId="{4EB3B78E-1FDD-425E-8308-74735915132B}" dt="2023-09-07T15:00:24.952" v="2456" actId="1076"/>
          <ac:spMkLst>
            <pc:docMk/>
            <pc:sldMk cId="235459179" sldId="273"/>
            <ac:spMk id="90" creationId="{25B6C632-0AF2-B7F6-FF62-B69A85CBF242}"/>
          </ac:spMkLst>
        </pc:spChg>
        <pc:spChg chg="add mod">
          <ac:chgData name="Luca Santoro - luca.santoro6@studio.unibo.it" userId="8540e978-6c1e-48f5-a992-b7c9152468e0" providerId="ADAL" clId="{4EB3B78E-1FDD-425E-8308-74735915132B}" dt="2023-09-07T15:00:05.767" v="2454" actId="1076"/>
          <ac:spMkLst>
            <pc:docMk/>
            <pc:sldMk cId="235459179" sldId="273"/>
            <ac:spMk id="100" creationId="{7D3303C3-31CB-8565-9337-75C7EDE519D1}"/>
          </ac:spMkLst>
        </pc:spChg>
        <pc:spChg chg="add mod">
          <ac:chgData name="Luca Santoro - luca.santoro6@studio.unibo.it" userId="8540e978-6c1e-48f5-a992-b7c9152468e0" providerId="ADAL" clId="{4EB3B78E-1FDD-425E-8308-74735915132B}" dt="2023-09-09T20:27:47.439" v="4024" actId="207"/>
          <ac:spMkLst>
            <pc:docMk/>
            <pc:sldMk cId="235459179" sldId="273"/>
            <ac:spMk id="101" creationId="{31102608-F1A6-4B4E-5F00-8ADED417433C}"/>
          </ac:spMkLst>
        </pc:spChg>
        <pc:grpChg chg="add del mod">
          <ac:chgData name="Luca Santoro - luca.santoro6@studio.unibo.it" userId="8540e978-6c1e-48f5-a992-b7c9152468e0" providerId="ADAL" clId="{4EB3B78E-1FDD-425E-8308-74735915132B}" dt="2023-09-07T14:36:50.097" v="2075" actId="21"/>
          <ac:grpSpMkLst>
            <pc:docMk/>
            <pc:sldMk cId="235459179" sldId="273"/>
            <ac:grpSpMk id="22" creationId="{E75E0A00-85DA-8B5E-3FF4-5D00B645B1CB}"/>
          </ac:grpSpMkLst>
        </pc:grpChg>
        <pc:cxnChg chg="add del mod">
          <ac:chgData name="Luca Santoro - luca.santoro6@studio.unibo.it" userId="8540e978-6c1e-48f5-a992-b7c9152468e0" providerId="ADAL" clId="{4EB3B78E-1FDD-425E-8308-74735915132B}" dt="2023-09-07T14:36:55.630" v="2076" actId="21"/>
          <ac:cxnSpMkLst>
            <pc:docMk/>
            <pc:sldMk cId="235459179" sldId="273"/>
            <ac:cxnSpMk id="15" creationId="{F94F4F0F-EF67-CEFD-2E75-C7225A1874A9}"/>
          </ac:cxnSpMkLst>
        </pc:cxnChg>
        <pc:cxnChg chg="add mod">
          <ac:chgData name="Luca Santoro - luca.santoro6@studio.unibo.it" userId="8540e978-6c1e-48f5-a992-b7c9152468e0" providerId="ADAL" clId="{4EB3B78E-1FDD-425E-8308-74735915132B}" dt="2023-09-07T14:57:47.681" v="2424" actId="1076"/>
          <ac:cxnSpMkLst>
            <pc:docMk/>
            <pc:sldMk cId="235459179" sldId="273"/>
            <ac:cxnSpMk id="16" creationId="{0041E2FA-91FC-21E0-E234-66B19E46D2E6}"/>
          </ac:cxnSpMkLst>
        </pc:cxnChg>
        <pc:cxnChg chg="add mod">
          <ac:chgData name="Luca Santoro - luca.santoro6@studio.unibo.it" userId="8540e978-6c1e-48f5-a992-b7c9152468e0" providerId="ADAL" clId="{4EB3B78E-1FDD-425E-8308-74735915132B}" dt="2023-09-07T15:02:36.992" v="2491" actId="14100"/>
          <ac:cxnSpMkLst>
            <pc:docMk/>
            <pc:sldMk cId="235459179" sldId="273"/>
            <ac:cxnSpMk id="17" creationId="{232810FA-36D2-EF63-ED16-645D97D377EA}"/>
          </ac:cxnSpMkLst>
        </pc:cxnChg>
        <pc:cxnChg chg="add mod">
          <ac:chgData name="Luca Santoro - luca.santoro6@studio.unibo.it" userId="8540e978-6c1e-48f5-a992-b7c9152468e0" providerId="ADAL" clId="{4EB3B78E-1FDD-425E-8308-74735915132B}" dt="2023-09-07T15:02:44.927" v="2492" actId="1076"/>
          <ac:cxnSpMkLst>
            <pc:docMk/>
            <pc:sldMk cId="235459179" sldId="273"/>
            <ac:cxnSpMk id="18" creationId="{E1E27C36-48FF-A0F5-531C-83DE43A28754}"/>
          </ac:cxnSpMkLst>
        </pc:cxnChg>
        <pc:cxnChg chg="mod">
          <ac:chgData name="Luca Santoro - luca.santoro6@studio.unibo.it" userId="8540e978-6c1e-48f5-a992-b7c9152468e0" providerId="ADAL" clId="{4EB3B78E-1FDD-425E-8308-74735915132B}" dt="2023-09-07T14:25:22.606" v="2021"/>
          <ac:cxnSpMkLst>
            <pc:docMk/>
            <pc:sldMk cId="235459179" sldId="273"/>
            <ac:cxnSpMk id="23" creationId="{17516D40-56ED-9597-25AC-DFC85EE2DF7F}"/>
          </ac:cxnSpMkLst>
        </pc:cxnChg>
        <pc:cxnChg chg="mod">
          <ac:chgData name="Luca Santoro - luca.santoro6@studio.unibo.it" userId="8540e978-6c1e-48f5-a992-b7c9152468e0" providerId="ADAL" clId="{4EB3B78E-1FDD-425E-8308-74735915132B}" dt="2023-09-07T14:25:22.606" v="2021"/>
          <ac:cxnSpMkLst>
            <pc:docMk/>
            <pc:sldMk cId="235459179" sldId="273"/>
            <ac:cxnSpMk id="24" creationId="{790B7921-1B52-666F-C5A2-FD41C9F5E793}"/>
          </ac:cxnSpMkLst>
        </pc:cxnChg>
        <pc:cxnChg chg="mod">
          <ac:chgData name="Luca Santoro - luca.santoro6@studio.unibo.it" userId="8540e978-6c1e-48f5-a992-b7c9152468e0" providerId="ADAL" clId="{4EB3B78E-1FDD-425E-8308-74735915132B}" dt="2023-09-07T14:25:22.606" v="2021"/>
          <ac:cxnSpMkLst>
            <pc:docMk/>
            <pc:sldMk cId="235459179" sldId="273"/>
            <ac:cxnSpMk id="25" creationId="{3F0EFA17-10C8-4580-7540-3C2950DC868F}"/>
          </ac:cxnSpMkLst>
        </pc:cxnChg>
        <pc:cxnChg chg="mod">
          <ac:chgData name="Luca Santoro - luca.santoro6@studio.unibo.it" userId="8540e978-6c1e-48f5-a992-b7c9152468e0" providerId="ADAL" clId="{4EB3B78E-1FDD-425E-8308-74735915132B}" dt="2023-09-07T14:25:22.606" v="2021"/>
          <ac:cxnSpMkLst>
            <pc:docMk/>
            <pc:sldMk cId="235459179" sldId="273"/>
            <ac:cxnSpMk id="26" creationId="{0FC24497-8B4E-A430-60EA-E04797244FE6}"/>
          </ac:cxnSpMkLst>
        </pc:cxnChg>
        <pc:cxnChg chg="add del mod">
          <ac:chgData name="Luca Santoro - luca.santoro6@studio.unibo.it" userId="8540e978-6c1e-48f5-a992-b7c9152468e0" providerId="ADAL" clId="{4EB3B78E-1FDD-425E-8308-74735915132B}" dt="2023-09-07T14:35:06.862" v="2074" actId="21"/>
          <ac:cxnSpMkLst>
            <pc:docMk/>
            <pc:sldMk cId="235459179" sldId="273"/>
            <ac:cxnSpMk id="27" creationId="{23D0FDF9-3776-0E11-F9C1-813F454612AC}"/>
          </ac:cxnSpMkLst>
        </pc:cxnChg>
        <pc:cxnChg chg="add del mod">
          <ac:chgData name="Luca Santoro - luca.santoro6@studio.unibo.it" userId="8540e978-6c1e-48f5-a992-b7c9152468e0" providerId="ADAL" clId="{4EB3B78E-1FDD-425E-8308-74735915132B}" dt="2023-09-07T14:35:02.554" v="2073" actId="21"/>
          <ac:cxnSpMkLst>
            <pc:docMk/>
            <pc:sldMk cId="235459179" sldId="273"/>
            <ac:cxnSpMk id="28" creationId="{68DD28FE-8F97-5DBF-CA9B-9406F232B93D}"/>
          </ac:cxnSpMkLst>
        </pc:cxnChg>
        <pc:cxnChg chg="add del mod">
          <ac:chgData name="Luca Santoro - luca.santoro6@studio.unibo.it" userId="8540e978-6c1e-48f5-a992-b7c9152468e0" providerId="ADAL" clId="{4EB3B78E-1FDD-425E-8308-74735915132B}" dt="2023-09-07T14:34:59.852" v="2072" actId="21"/>
          <ac:cxnSpMkLst>
            <pc:docMk/>
            <pc:sldMk cId="235459179" sldId="273"/>
            <ac:cxnSpMk id="29" creationId="{937C5FEE-8DF3-BF2A-F704-C27B0F2D9FE2}"/>
          </ac:cxnSpMkLst>
        </pc:cxnChg>
        <pc:cxnChg chg="add del mod">
          <ac:chgData name="Luca Santoro - luca.santoro6@studio.unibo.it" userId="8540e978-6c1e-48f5-a992-b7c9152468e0" providerId="ADAL" clId="{4EB3B78E-1FDD-425E-8308-74735915132B}" dt="2023-09-07T14:30:48.704" v="2048" actId="478"/>
          <ac:cxnSpMkLst>
            <pc:docMk/>
            <pc:sldMk cId="235459179" sldId="273"/>
            <ac:cxnSpMk id="31" creationId="{5428BCF9-8741-90AA-7899-1A023971DD01}"/>
          </ac:cxnSpMkLst>
        </pc:cxnChg>
        <pc:cxnChg chg="add del mod">
          <ac:chgData name="Luca Santoro - luca.santoro6@studio.unibo.it" userId="8540e978-6c1e-48f5-a992-b7c9152468e0" providerId="ADAL" clId="{4EB3B78E-1FDD-425E-8308-74735915132B}" dt="2023-09-07T14:30:48.704" v="2048" actId="478"/>
          <ac:cxnSpMkLst>
            <pc:docMk/>
            <pc:sldMk cId="235459179" sldId="273"/>
            <ac:cxnSpMk id="32" creationId="{FA282DED-4F22-AC4F-0AE0-7C3CC7B0D4B3}"/>
          </ac:cxnSpMkLst>
        </pc:cxnChg>
        <pc:cxnChg chg="add del mod">
          <ac:chgData name="Luca Santoro - luca.santoro6@studio.unibo.it" userId="8540e978-6c1e-48f5-a992-b7c9152468e0" providerId="ADAL" clId="{4EB3B78E-1FDD-425E-8308-74735915132B}" dt="2023-09-07T14:30:48.704" v="2048" actId="478"/>
          <ac:cxnSpMkLst>
            <pc:docMk/>
            <pc:sldMk cId="235459179" sldId="273"/>
            <ac:cxnSpMk id="33" creationId="{CCDFDCBF-36EA-E8EE-683C-B8833DF01A72}"/>
          </ac:cxnSpMkLst>
        </pc:cxnChg>
        <pc:cxnChg chg="add del mod">
          <ac:chgData name="Luca Santoro - luca.santoro6@studio.unibo.it" userId="8540e978-6c1e-48f5-a992-b7c9152468e0" providerId="ADAL" clId="{4EB3B78E-1FDD-425E-8308-74735915132B}" dt="2023-09-07T14:30:48.704" v="2048" actId="478"/>
          <ac:cxnSpMkLst>
            <pc:docMk/>
            <pc:sldMk cId="235459179" sldId="273"/>
            <ac:cxnSpMk id="34" creationId="{8266014D-A9A9-FE93-805E-D9D5F8C47DD3}"/>
          </ac:cxnSpMkLst>
        </pc:cxnChg>
        <pc:cxnChg chg="add del mod">
          <ac:chgData name="Luca Santoro - luca.santoro6@studio.unibo.it" userId="8540e978-6c1e-48f5-a992-b7c9152468e0" providerId="ADAL" clId="{4EB3B78E-1FDD-425E-8308-74735915132B}" dt="2023-09-07T14:30:48.704" v="2048" actId="478"/>
          <ac:cxnSpMkLst>
            <pc:docMk/>
            <pc:sldMk cId="235459179" sldId="273"/>
            <ac:cxnSpMk id="35" creationId="{946D6F1E-D2BD-C5B6-66CC-3AE453BE1D92}"/>
          </ac:cxnSpMkLst>
        </pc:cxnChg>
        <pc:cxnChg chg="add del mod">
          <ac:chgData name="Luca Santoro - luca.santoro6@studio.unibo.it" userId="8540e978-6c1e-48f5-a992-b7c9152468e0" providerId="ADAL" clId="{4EB3B78E-1FDD-425E-8308-74735915132B}" dt="2023-09-07T14:50:04.336" v="2322" actId="21"/>
          <ac:cxnSpMkLst>
            <pc:docMk/>
            <pc:sldMk cId="235459179" sldId="273"/>
            <ac:cxnSpMk id="40" creationId="{213AA704-F09E-B05C-4CA0-AC59EB100A3C}"/>
          </ac:cxnSpMkLst>
        </pc:cxnChg>
        <pc:cxnChg chg="add del mod">
          <ac:chgData name="Luca Santoro - luca.santoro6@studio.unibo.it" userId="8540e978-6c1e-48f5-a992-b7c9152468e0" providerId="ADAL" clId="{4EB3B78E-1FDD-425E-8308-74735915132B}" dt="2023-09-07T14:46:52.086" v="2298" actId="478"/>
          <ac:cxnSpMkLst>
            <pc:docMk/>
            <pc:sldMk cId="235459179" sldId="273"/>
            <ac:cxnSpMk id="41" creationId="{FA9F4A08-30ED-5F53-22AC-B30C0A3907E7}"/>
          </ac:cxnSpMkLst>
        </pc:cxnChg>
        <pc:cxnChg chg="add del mod">
          <ac:chgData name="Luca Santoro - luca.santoro6@studio.unibo.it" userId="8540e978-6c1e-48f5-a992-b7c9152468e0" providerId="ADAL" clId="{4EB3B78E-1FDD-425E-8308-74735915132B}" dt="2023-09-07T14:46:49.003" v="2297" actId="478"/>
          <ac:cxnSpMkLst>
            <pc:docMk/>
            <pc:sldMk cId="235459179" sldId="273"/>
            <ac:cxnSpMk id="42" creationId="{47577534-C9F4-0514-7907-65ADED2687AE}"/>
          </ac:cxnSpMkLst>
        </pc:cxnChg>
        <pc:cxnChg chg="add del mod">
          <ac:chgData name="Luca Santoro - luca.santoro6@studio.unibo.it" userId="8540e978-6c1e-48f5-a992-b7c9152468e0" providerId="ADAL" clId="{4EB3B78E-1FDD-425E-8308-74735915132B}" dt="2023-09-07T14:33:14.797" v="2068" actId="21"/>
          <ac:cxnSpMkLst>
            <pc:docMk/>
            <pc:sldMk cId="235459179" sldId="273"/>
            <ac:cxnSpMk id="43" creationId="{6EE7396B-8BBF-31EE-554B-17E7837C54BA}"/>
          </ac:cxnSpMkLst>
        </pc:cxnChg>
        <pc:cxnChg chg="add del mod">
          <ac:chgData name="Luca Santoro - luca.santoro6@studio.unibo.it" userId="8540e978-6c1e-48f5-a992-b7c9152468e0" providerId="ADAL" clId="{4EB3B78E-1FDD-425E-8308-74735915132B}" dt="2023-09-07T14:33:22.076" v="2070" actId="21"/>
          <ac:cxnSpMkLst>
            <pc:docMk/>
            <pc:sldMk cId="235459179" sldId="273"/>
            <ac:cxnSpMk id="44" creationId="{3FEBD080-60C1-435C-B09B-1E18DEBADAF3}"/>
          </ac:cxnSpMkLst>
        </pc:cxnChg>
      </pc:sldChg>
      <pc:sldChg chg="addSp delSp modSp add mod modNotesTx">
        <pc:chgData name="Luca Santoro - luca.santoro6@studio.unibo.it" userId="8540e978-6c1e-48f5-a992-b7c9152468e0" providerId="ADAL" clId="{4EB3B78E-1FDD-425E-8308-74735915132B}" dt="2023-09-10T06:57:49.565" v="4306"/>
        <pc:sldMkLst>
          <pc:docMk/>
          <pc:sldMk cId="3400890914" sldId="274"/>
        </pc:sldMkLst>
        <pc:spChg chg="del">
          <ac:chgData name="Luca Santoro - luca.santoro6@studio.unibo.it" userId="8540e978-6c1e-48f5-a992-b7c9152468e0" providerId="ADAL" clId="{4EB3B78E-1FDD-425E-8308-74735915132B}" dt="2023-09-07T13:12:45.332" v="1595" actId="21"/>
          <ac:spMkLst>
            <pc:docMk/>
            <pc:sldMk cId="3400890914" sldId="274"/>
            <ac:spMk id="2" creationId="{55DB6B9A-CACA-D08F-1F0C-5C85E579552D}"/>
          </ac:spMkLst>
        </pc:spChg>
        <pc:spChg chg="add del mod">
          <ac:chgData name="Luca Santoro - luca.santoro6@studio.unibo.it" userId="8540e978-6c1e-48f5-a992-b7c9152468e0" providerId="ADAL" clId="{4EB3B78E-1FDD-425E-8308-74735915132B}" dt="2023-09-10T06:46:53.020" v="4295" actId="21"/>
          <ac:spMkLst>
            <pc:docMk/>
            <pc:sldMk cId="3400890914" sldId="274"/>
            <ac:spMk id="2" creationId="{8FE17AE6-678B-9E30-BDB6-6E1FE92F39A0}"/>
          </ac:spMkLst>
        </pc:spChg>
        <pc:spChg chg="mod">
          <ac:chgData name="Luca Santoro - luca.santoro6@studio.unibo.it" userId="8540e978-6c1e-48f5-a992-b7c9152468e0" providerId="ADAL" clId="{4EB3B78E-1FDD-425E-8308-74735915132B}" dt="2023-09-10T06:47:00.132" v="4296" actId="1076"/>
          <ac:spMkLst>
            <pc:docMk/>
            <pc:sldMk cId="3400890914" sldId="274"/>
            <ac:spMk id="3" creationId="{BA843E23-9A33-84CF-EED4-C1CF2D3FC3BE}"/>
          </ac:spMkLst>
        </pc:spChg>
        <pc:spChg chg="add del mod">
          <ac:chgData name="Luca Santoro - luca.santoro6@studio.unibo.it" userId="8540e978-6c1e-48f5-a992-b7c9152468e0" providerId="ADAL" clId="{4EB3B78E-1FDD-425E-8308-74735915132B}" dt="2023-09-07T13:12:52.283" v="1598" actId="21"/>
          <ac:spMkLst>
            <pc:docMk/>
            <pc:sldMk cId="3400890914" sldId="274"/>
            <ac:spMk id="3" creationId="{D39A1B69-99E4-672C-342C-8B8E26007908}"/>
          </ac:spMkLst>
        </pc:spChg>
        <pc:spChg chg="add mod">
          <ac:chgData name="Luca Santoro - luca.santoro6@studio.unibo.it" userId="8540e978-6c1e-48f5-a992-b7c9152468e0" providerId="ADAL" clId="{4EB3B78E-1FDD-425E-8308-74735915132B}" dt="2023-09-09T17:39:10.646" v="3968" actId="14100"/>
          <ac:spMkLst>
            <pc:docMk/>
            <pc:sldMk cId="3400890914" sldId="274"/>
            <ac:spMk id="4" creationId="{B4D228A2-51B6-8807-316B-8ACC40716633}"/>
          </ac:spMkLst>
        </pc:spChg>
        <pc:spChg chg="add del mod">
          <ac:chgData name="Luca Santoro - luca.santoro6@studio.unibo.it" userId="8540e978-6c1e-48f5-a992-b7c9152468e0" providerId="ADAL" clId="{4EB3B78E-1FDD-425E-8308-74735915132B}" dt="2023-09-10T06:46:48.026" v="4292" actId="478"/>
          <ac:spMkLst>
            <pc:docMk/>
            <pc:sldMk cId="3400890914" sldId="274"/>
            <ac:spMk id="5" creationId="{751FCEB1-6256-D600-2E51-426307315A24}"/>
          </ac:spMkLst>
        </pc:spChg>
        <pc:spChg chg="del">
          <ac:chgData name="Luca Santoro - luca.santoro6@studio.unibo.it" userId="8540e978-6c1e-48f5-a992-b7c9152468e0" providerId="ADAL" clId="{4EB3B78E-1FDD-425E-8308-74735915132B}" dt="2023-09-07T13:12:49.160" v="1596" actId="21"/>
          <ac:spMkLst>
            <pc:docMk/>
            <pc:sldMk cId="3400890914" sldId="274"/>
            <ac:spMk id="5" creationId="{87D802C6-C922-2A5F-C445-1749D3CC6B4F}"/>
          </ac:spMkLst>
        </pc:spChg>
        <pc:spChg chg="mod">
          <ac:chgData name="Luca Santoro - luca.santoro6@studio.unibo.it" userId="8540e978-6c1e-48f5-a992-b7c9152468e0" providerId="ADAL" clId="{4EB3B78E-1FDD-425E-8308-74735915132B}" dt="2023-09-10T06:47:52.214" v="4304" actId="115"/>
          <ac:spMkLst>
            <pc:docMk/>
            <pc:sldMk cId="3400890914" sldId="274"/>
            <ac:spMk id="6" creationId="{B6BD6C94-AB18-C2CE-0988-2B372D37097F}"/>
          </ac:spMkLst>
        </pc:spChg>
        <pc:spChg chg="add del mod">
          <ac:chgData name="Luca Santoro - luca.santoro6@studio.unibo.it" userId="8540e978-6c1e-48f5-a992-b7c9152468e0" providerId="ADAL" clId="{4EB3B78E-1FDD-425E-8308-74735915132B}" dt="2023-09-10T06:46:47.114" v="4291" actId="478"/>
          <ac:spMkLst>
            <pc:docMk/>
            <pc:sldMk cId="3400890914" sldId="274"/>
            <ac:spMk id="7" creationId="{C564D0F7-4F8D-0A8C-9FE1-EB5727575E86}"/>
          </ac:spMkLst>
        </pc:spChg>
        <pc:spChg chg="mod">
          <ac:chgData name="Luca Santoro - luca.santoro6@studio.unibo.it" userId="8540e978-6c1e-48f5-a992-b7c9152468e0" providerId="ADAL" clId="{4EB3B78E-1FDD-425E-8308-74735915132B}" dt="2023-09-10T06:47:52.214" v="4304" actId="115"/>
          <ac:spMkLst>
            <pc:docMk/>
            <pc:sldMk cId="3400890914" sldId="274"/>
            <ac:spMk id="8" creationId="{12AD1136-639D-8A0C-EBBB-B8D525632A32}"/>
          </ac:spMkLst>
        </pc:spChg>
        <pc:spChg chg="add mod">
          <ac:chgData name="Luca Santoro - luca.santoro6@studio.unibo.it" userId="8540e978-6c1e-48f5-a992-b7c9152468e0" providerId="ADAL" clId="{4EB3B78E-1FDD-425E-8308-74735915132B}" dt="2023-09-10T06:47:33.105" v="4299" actId="1076"/>
          <ac:spMkLst>
            <pc:docMk/>
            <pc:sldMk cId="3400890914" sldId="274"/>
            <ac:spMk id="9" creationId="{79274497-E826-757C-B6A7-EFA0503DC289}"/>
          </ac:spMkLst>
        </pc:spChg>
        <pc:spChg chg="mod">
          <ac:chgData name="Luca Santoro - luca.santoro6@studio.unibo.it" userId="8540e978-6c1e-48f5-a992-b7c9152468e0" providerId="ADAL" clId="{4EB3B78E-1FDD-425E-8308-74735915132B}" dt="2023-09-10T06:46:35.342" v="4288" actId="1076"/>
          <ac:spMkLst>
            <pc:docMk/>
            <pc:sldMk cId="3400890914" sldId="274"/>
            <ac:spMk id="10" creationId="{D6439E6A-24E2-1911-7927-CB7A7BCB1B0A}"/>
          </ac:spMkLst>
        </pc:spChg>
        <pc:spChg chg="add mod">
          <ac:chgData name="Luca Santoro - luca.santoro6@studio.unibo.it" userId="8540e978-6c1e-48f5-a992-b7c9152468e0" providerId="ADAL" clId="{4EB3B78E-1FDD-425E-8308-74735915132B}" dt="2023-09-10T06:47:33.105" v="4299" actId="1076"/>
          <ac:spMkLst>
            <pc:docMk/>
            <pc:sldMk cId="3400890914" sldId="274"/>
            <ac:spMk id="11" creationId="{C0883601-7CFE-91C6-6DEB-8AFF848F8DA6}"/>
          </ac:spMkLst>
        </pc:spChg>
        <pc:spChg chg="mod">
          <ac:chgData name="Luca Santoro - luca.santoro6@studio.unibo.it" userId="8540e978-6c1e-48f5-a992-b7c9152468e0" providerId="ADAL" clId="{4EB3B78E-1FDD-425E-8308-74735915132B}" dt="2023-09-10T06:48:12.788" v="4305" actId="1076"/>
          <ac:spMkLst>
            <pc:docMk/>
            <pc:sldMk cId="3400890914" sldId="274"/>
            <ac:spMk id="12" creationId="{18E45EC6-33C4-27F6-A5D1-399C3B69D5A7}"/>
          </ac:spMkLst>
        </pc:spChg>
        <pc:spChg chg="add mod">
          <ac:chgData name="Luca Santoro - luca.santoro6@studio.unibo.it" userId="8540e978-6c1e-48f5-a992-b7c9152468e0" providerId="ADAL" clId="{4EB3B78E-1FDD-425E-8308-74735915132B}" dt="2023-09-10T06:47:33.105" v="4299" actId="1076"/>
          <ac:spMkLst>
            <pc:docMk/>
            <pc:sldMk cId="3400890914" sldId="274"/>
            <ac:spMk id="13" creationId="{1F96A0D5-9A44-3E41-E59B-248710A511F7}"/>
          </ac:spMkLst>
        </pc:spChg>
        <pc:spChg chg="mod">
          <ac:chgData name="Luca Santoro - luca.santoro6@studio.unibo.it" userId="8540e978-6c1e-48f5-a992-b7c9152468e0" providerId="ADAL" clId="{4EB3B78E-1FDD-425E-8308-74735915132B}" dt="2023-09-10T06:46:35.342" v="4288" actId="1076"/>
          <ac:spMkLst>
            <pc:docMk/>
            <pc:sldMk cId="3400890914" sldId="274"/>
            <ac:spMk id="16" creationId="{F5F02BF9-E081-2DBF-E0F9-6C56C6090BA9}"/>
          </ac:spMkLst>
        </pc:spChg>
        <pc:spChg chg="mod">
          <ac:chgData name="Luca Santoro - luca.santoro6@studio.unibo.it" userId="8540e978-6c1e-48f5-a992-b7c9152468e0" providerId="ADAL" clId="{4EB3B78E-1FDD-425E-8308-74735915132B}" dt="2023-09-10T06:46:35.342" v="4288" actId="1076"/>
          <ac:spMkLst>
            <pc:docMk/>
            <pc:sldMk cId="3400890914" sldId="274"/>
            <ac:spMk id="17" creationId="{45CC63A2-BF5E-D89F-2F24-1E2ACD73FB00}"/>
          </ac:spMkLst>
        </pc:spChg>
        <pc:spChg chg="mod">
          <ac:chgData name="Luca Santoro - luca.santoro6@studio.unibo.it" userId="8540e978-6c1e-48f5-a992-b7c9152468e0" providerId="ADAL" clId="{4EB3B78E-1FDD-425E-8308-74735915132B}" dt="2023-09-10T06:47:52.214" v="4304" actId="115"/>
          <ac:spMkLst>
            <pc:docMk/>
            <pc:sldMk cId="3400890914" sldId="274"/>
            <ac:spMk id="18" creationId="{688F56BD-D3AE-C10F-FEEC-6B0E7C2025C4}"/>
          </ac:spMkLst>
        </pc:spChg>
        <pc:spChg chg="mod">
          <ac:chgData name="Luca Santoro - luca.santoro6@studio.unibo.it" userId="8540e978-6c1e-48f5-a992-b7c9152468e0" providerId="ADAL" clId="{4EB3B78E-1FDD-425E-8308-74735915132B}" dt="2023-09-10T06:47:52.214" v="4304" actId="115"/>
          <ac:spMkLst>
            <pc:docMk/>
            <pc:sldMk cId="3400890914" sldId="274"/>
            <ac:spMk id="20" creationId="{0CDBE8D4-EFB1-F011-A459-748ECB26E590}"/>
          </ac:spMkLst>
        </pc:spChg>
        <pc:spChg chg="mod">
          <ac:chgData name="Luca Santoro - luca.santoro6@studio.unibo.it" userId="8540e978-6c1e-48f5-a992-b7c9152468e0" providerId="ADAL" clId="{4EB3B78E-1FDD-425E-8308-74735915132B}" dt="2023-09-10T06:47:52.214" v="4304" actId="115"/>
          <ac:spMkLst>
            <pc:docMk/>
            <pc:sldMk cId="3400890914" sldId="274"/>
            <ac:spMk id="21" creationId="{BAA7CAFD-0FB9-9AAB-DBB4-15BE6A32880F}"/>
          </ac:spMkLst>
        </pc:spChg>
        <pc:spChg chg="mod">
          <ac:chgData name="Luca Santoro - luca.santoro6@studio.unibo.it" userId="8540e978-6c1e-48f5-a992-b7c9152468e0" providerId="ADAL" clId="{4EB3B78E-1FDD-425E-8308-74735915132B}" dt="2023-09-10T06:47:52.214" v="4304" actId="115"/>
          <ac:spMkLst>
            <pc:docMk/>
            <pc:sldMk cId="3400890914" sldId="274"/>
            <ac:spMk id="22" creationId="{0139C314-8C2C-DAE7-1B0A-1E2BDADDF14E}"/>
          </ac:spMkLst>
        </pc:spChg>
      </pc:sldChg>
      <pc:sldChg chg="addSp delSp modSp add mod modNotesTx">
        <pc:chgData name="Luca Santoro - luca.santoro6@studio.unibo.it" userId="8540e978-6c1e-48f5-a992-b7c9152468e0" providerId="ADAL" clId="{4EB3B78E-1FDD-425E-8308-74735915132B}" dt="2023-09-10T07:12:17.268" v="4307"/>
        <pc:sldMkLst>
          <pc:docMk/>
          <pc:sldMk cId="776248160" sldId="275"/>
        </pc:sldMkLst>
        <pc:spChg chg="del">
          <ac:chgData name="Luca Santoro - luca.santoro6@studio.unibo.it" userId="8540e978-6c1e-48f5-a992-b7c9152468e0" providerId="ADAL" clId="{4EB3B78E-1FDD-425E-8308-74735915132B}" dt="2023-09-07T13:13:23.132" v="1637" actId="21"/>
          <ac:spMkLst>
            <pc:docMk/>
            <pc:sldMk cId="776248160" sldId="275"/>
            <ac:spMk id="2" creationId="{55DB6B9A-CACA-D08F-1F0C-5C85E579552D}"/>
          </ac:spMkLst>
        </pc:spChg>
        <pc:spChg chg="add del mod">
          <ac:chgData name="Luca Santoro - luca.santoro6@studio.unibo.it" userId="8540e978-6c1e-48f5-a992-b7c9152468e0" providerId="ADAL" clId="{4EB3B78E-1FDD-425E-8308-74735915132B}" dt="2023-09-07T13:13:31.322" v="1640" actId="21"/>
          <ac:spMkLst>
            <pc:docMk/>
            <pc:sldMk cId="776248160" sldId="275"/>
            <ac:spMk id="3" creationId="{F1C44D42-F279-F25F-DB5D-DAB3FDC431AC}"/>
          </ac:spMkLst>
        </pc:spChg>
        <pc:spChg chg="add mod">
          <ac:chgData name="Luca Santoro - luca.santoro6@studio.unibo.it" userId="8540e978-6c1e-48f5-a992-b7c9152468e0" providerId="ADAL" clId="{4EB3B78E-1FDD-425E-8308-74735915132B}" dt="2023-09-08T11:02:06.923" v="3656" actId="1076"/>
          <ac:spMkLst>
            <pc:docMk/>
            <pc:sldMk cId="776248160" sldId="275"/>
            <ac:spMk id="4" creationId="{C2DC358E-66CA-52BF-B3AA-31E2F5F3CEAD}"/>
          </ac:spMkLst>
        </pc:spChg>
        <pc:spChg chg="del">
          <ac:chgData name="Luca Santoro - luca.santoro6@studio.unibo.it" userId="8540e978-6c1e-48f5-a992-b7c9152468e0" providerId="ADAL" clId="{4EB3B78E-1FDD-425E-8308-74735915132B}" dt="2023-09-07T13:13:24.955" v="1638" actId="21"/>
          <ac:spMkLst>
            <pc:docMk/>
            <pc:sldMk cId="776248160" sldId="275"/>
            <ac:spMk id="5" creationId="{87D802C6-C922-2A5F-C445-1749D3CC6B4F}"/>
          </ac:spMkLst>
        </pc:spChg>
        <pc:picChg chg="add mod">
          <ac:chgData name="Luca Santoro - luca.santoro6@studio.unibo.it" userId="8540e978-6c1e-48f5-a992-b7c9152468e0" providerId="ADAL" clId="{4EB3B78E-1FDD-425E-8308-74735915132B}" dt="2023-09-08T12:49:48.541" v="3712" actId="1440"/>
          <ac:picMkLst>
            <pc:docMk/>
            <pc:sldMk cId="776248160" sldId="275"/>
            <ac:picMk id="7" creationId="{BCB7CEFD-6774-8C5D-EC6C-D5112B46565C}"/>
          </ac:picMkLst>
        </pc:picChg>
      </pc:sldChg>
      <pc:sldChg chg="add del">
        <pc:chgData name="Luca Santoro - luca.santoro6@studio.unibo.it" userId="8540e978-6c1e-48f5-a992-b7c9152468e0" providerId="ADAL" clId="{4EB3B78E-1FDD-425E-8308-74735915132B}" dt="2023-09-07T13:29:34.861" v="1852" actId="2696"/>
        <pc:sldMkLst>
          <pc:docMk/>
          <pc:sldMk cId="1911227167" sldId="276"/>
        </pc:sldMkLst>
      </pc:sldChg>
      <pc:sldChg chg="addSp delSp modSp add mod delAnim modAnim modNotesTx">
        <pc:chgData name="Luca Santoro - luca.santoro6@studio.unibo.it" userId="8540e978-6c1e-48f5-a992-b7c9152468e0" providerId="ADAL" clId="{4EB3B78E-1FDD-425E-8308-74735915132B}" dt="2023-09-10T19:24:04.288" v="4350" actId="1440"/>
        <pc:sldMkLst>
          <pc:docMk/>
          <pc:sldMk cId="2237500235" sldId="277"/>
        </pc:sldMkLst>
        <pc:spChg chg="del">
          <ac:chgData name="Luca Santoro - luca.santoro6@studio.unibo.it" userId="8540e978-6c1e-48f5-a992-b7c9152468e0" providerId="ADAL" clId="{4EB3B78E-1FDD-425E-8308-74735915132B}" dt="2023-09-07T13:14:35.808" v="1678" actId="21"/>
          <ac:spMkLst>
            <pc:docMk/>
            <pc:sldMk cId="2237500235" sldId="277"/>
            <ac:spMk id="2" creationId="{55DB6B9A-CACA-D08F-1F0C-5C85E579552D}"/>
          </ac:spMkLst>
        </pc:spChg>
        <pc:spChg chg="add del mod">
          <ac:chgData name="Luca Santoro - luca.santoro6@studio.unibo.it" userId="8540e978-6c1e-48f5-a992-b7c9152468e0" providerId="ADAL" clId="{4EB3B78E-1FDD-425E-8308-74735915132B}" dt="2023-09-07T13:14:39.586" v="1680" actId="21"/>
          <ac:spMkLst>
            <pc:docMk/>
            <pc:sldMk cId="2237500235" sldId="277"/>
            <ac:spMk id="3" creationId="{805B8A57-8871-DAFF-5B94-59B9E59EE121}"/>
          </ac:spMkLst>
        </pc:spChg>
        <pc:spChg chg="add mod">
          <ac:chgData name="Luca Santoro - luca.santoro6@studio.unibo.it" userId="8540e978-6c1e-48f5-a992-b7c9152468e0" providerId="ADAL" clId="{4EB3B78E-1FDD-425E-8308-74735915132B}" dt="2023-09-08T12:51:33.004" v="3768" actId="1076"/>
          <ac:spMkLst>
            <pc:docMk/>
            <pc:sldMk cId="2237500235" sldId="277"/>
            <ac:spMk id="4" creationId="{8404604F-0D07-989B-8172-75BE52082BC5}"/>
          </ac:spMkLst>
        </pc:spChg>
        <pc:spChg chg="del">
          <ac:chgData name="Luca Santoro - luca.santoro6@studio.unibo.it" userId="8540e978-6c1e-48f5-a992-b7c9152468e0" providerId="ADAL" clId="{4EB3B78E-1FDD-425E-8308-74735915132B}" dt="2023-09-07T13:14:33.213" v="1677" actId="21"/>
          <ac:spMkLst>
            <pc:docMk/>
            <pc:sldMk cId="2237500235" sldId="277"/>
            <ac:spMk id="5" creationId="{87D802C6-C922-2A5F-C445-1749D3CC6B4F}"/>
          </ac:spMkLst>
        </pc:spChg>
        <pc:picChg chg="add mod">
          <ac:chgData name="Luca Santoro - luca.santoro6@studio.unibo.it" userId="8540e978-6c1e-48f5-a992-b7c9152468e0" providerId="ADAL" clId="{4EB3B78E-1FDD-425E-8308-74735915132B}" dt="2023-09-10T19:24:04.288" v="4350" actId="1440"/>
          <ac:picMkLst>
            <pc:docMk/>
            <pc:sldMk cId="2237500235" sldId="277"/>
            <ac:picMk id="2" creationId="{3CDA5175-F610-7A46-5BB8-9BAD447464FF}"/>
          </ac:picMkLst>
        </pc:picChg>
        <pc:picChg chg="del">
          <ac:chgData name="Luca Santoro - luca.santoro6@studio.unibo.it" userId="8540e978-6c1e-48f5-a992-b7c9152468e0" providerId="ADAL" clId="{4EB3B78E-1FDD-425E-8308-74735915132B}" dt="2023-09-08T13:39:55.461" v="3917" actId="21"/>
          <ac:picMkLst>
            <pc:docMk/>
            <pc:sldMk cId="2237500235" sldId="277"/>
            <ac:picMk id="2" creationId="{99CE2D06-67FF-42EE-4352-9E68C5F5E14C}"/>
          </ac:picMkLst>
        </pc:picChg>
        <pc:picChg chg="add del mod">
          <ac:chgData name="Luca Santoro - luca.santoro6@studio.unibo.it" userId="8540e978-6c1e-48f5-a992-b7c9152468e0" providerId="ADAL" clId="{4EB3B78E-1FDD-425E-8308-74735915132B}" dt="2023-09-10T18:41:03.185" v="4330" actId="21"/>
          <ac:picMkLst>
            <pc:docMk/>
            <pc:sldMk cId="2237500235" sldId="277"/>
            <ac:picMk id="3" creationId="{25E7E596-D3F6-8D6F-E3D1-6CB6F36E10DB}"/>
          </ac:picMkLst>
        </pc:picChg>
      </pc:sldChg>
      <pc:sldChg chg="addSp delSp modSp add mod delAnim modAnim modNotesTx">
        <pc:chgData name="Luca Santoro - luca.santoro6@studio.unibo.it" userId="8540e978-6c1e-48f5-a992-b7c9152468e0" providerId="ADAL" clId="{4EB3B78E-1FDD-425E-8308-74735915132B}" dt="2023-09-10T19:23:53.746" v="4349" actId="1440"/>
        <pc:sldMkLst>
          <pc:docMk/>
          <pc:sldMk cId="1247992121" sldId="278"/>
        </pc:sldMkLst>
        <pc:spChg chg="add del mod">
          <ac:chgData name="Luca Santoro - luca.santoro6@studio.unibo.it" userId="8540e978-6c1e-48f5-a992-b7c9152468e0" providerId="ADAL" clId="{4EB3B78E-1FDD-425E-8308-74735915132B}" dt="2023-09-07T13:18:00.494" v="1776" actId="21"/>
          <ac:spMkLst>
            <pc:docMk/>
            <pc:sldMk cId="1247992121" sldId="278"/>
            <ac:spMk id="2" creationId="{7B48FF77-B4DB-6999-9861-35BC24749340}"/>
          </ac:spMkLst>
        </pc:spChg>
        <pc:spChg chg="add mod">
          <ac:chgData name="Luca Santoro - luca.santoro6@studio.unibo.it" userId="8540e978-6c1e-48f5-a992-b7c9152468e0" providerId="ADAL" clId="{4EB3B78E-1FDD-425E-8308-74735915132B}" dt="2023-09-08T14:23:41.248" v="3951" actId="1076"/>
          <ac:spMkLst>
            <pc:docMk/>
            <pc:sldMk cId="1247992121" sldId="278"/>
            <ac:spMk id="3" creationId="{635FB1B3-F20D-942B-3E98-03C5249804D0}"/>
          </ac:spMkLst>
        </pc:spChg>
        <pc:spChg chg="del mod">
          <ac:chgData name="Luca Santoro - luca.santoro6@studio.unibo.it" userId="8540e978-6c1e-48f5-a992-b7c9152468e0" providerId="ADAL" clId="{4EB3B78E-1FDD-425E-8308-74735915132B}" dt="2023-09-07T13:17:42.679" v="1774" actId="21"/>
          <ac:spMkLst>
            <pc:docMk/>
            <pc:sldMk cId="1247992121" sldId="278"/>
            <ac:spMk id="4" creationId="{8404604F-0D07-989B-8172-75BE52082BC5}"/>
          </ac:spMkLst>
        </pc:spChg>
        <pc:picChg chg="add mod">
          <ac:chgData name="Luca Santoro - luca.santoro6@studio.unibo.it" userId="8540e978-6c1e-48f5-a992-b7c9152468e0" providerId="ADAL" clId="{4EB3B78E-1FDD-425E-8308-74735915132B}" dt="2023-09-10T19:23:53.746" v="4349" actId="1440"/>
          <ac:picMkLst>
            <pc:docMk/>
            <pc:sldMk cId="1247992121" sldId="278"/>
            <ac:picMk id="2" creationId="{F148E5F1-08BA-91CD-5159-99416748FECF}"/>
          </ac:picMkLst>
        </pc:picChg>
        <pc:picChg chg="add del mod">
          <ac:chgData name="Luca Santoro - luca.santoro6@studio.unibo.it" userId="8540e978-6c1e-48f5-a992-b7c9152468e0" providerId="ADAL" clId="{4EB3B78E-1FDD-425E-8308-74735915132B}" dt="2023-09-10T18:42:21.904" v="4337" actId="478"/>
          <ac:picMkLst>
            <pc:docMk/>
            <pc:sldMk cId="1247992121" sldId="278"/>
            <ac:picMk id="5" creationId="{AF3EDEAA-3AB3-D456-5E01-2A04AA2D495B}"/>
          </ac:picMkLst>
        </pc:picChg>
      </pc:sldChg>
      <pc:sldChg chg="addSp modSp add mod modAnim">
        <pc:chgData name="Luca Santoro - luca.santoro6@studio.unibo.it" userId="8540e978-6c1e-48f5-a992-b7c9152468e0" providerId="ADAL" clId="{4EB3B78E-1FDD-425E-8308-74735915132B}" dt="2023-09-10T19:28:48.875" v="4354" actId="1076"/>
        <pc:sldMkLst>
          <pc:docMk/>
          <pc:sldMk cId="1329756765" sldId="279"/>
        </pc:sldMkLst>
        <pc:spChg chg="mod">
          <ac:chgData name="Luca Santoro - luca.santoro6@studio.unibo.it" userId="8540e978-6c1e-48f5-a992-b7c9152468e0" providerId="ADAL" clId="{4EB3B78E-1FDD-425E-8308-74735915132B}" dt="2023-09-08T12:53:37.153" v="3874" actId="27636"/>
          <ac:spMkLst>
            <pc:docMk/>
            <pc:sldMk cId="1329756765" sldId="279"/>
            <ac:spMk id="4" creationId="{8404604F-0D07-989B-8172-75BE52082BC5}"/>
          </ac:spMkLst>
        </pc:spChg>
        <pc:picChg chg="add mod">
          <ac:chgData name="Luca Santoro - luca.santoro6@studio.unibo.it" userId="8540e978-6c1e-48f5-a992-b7c9152468e0" providerId="ADAL" clId="{4EB3B78E-1FDD-425E-8308-74735915132B}" dt="2023-09-10T19:28:48.875" v="4354" actId="1076"/>
          <ac:picMkLst>
            <pc:docMk/>
            <pc:sldMk cId="1329756765" sldId="279"/>
            <ac:picMk id="2" creationId="{5581FB3D-F8D1-5669-8CC3-F29124D84897}"/>
          </ac:picMkLst>
        </pc:picChg>
      </pc:sldChg>
      <pc:sldChg chg="modSp add del mod">
        <pc:chgData name="Luca Santoro - luca.santoro6@studio.unibo.it" userId="8540e978-6c1e-48f5-a992-b7c9152468e0" providerId="ADAL" clId="{4EB3B78E-1FDD-425E-8308-74735915132B}" dt="2023-09-08T12:54:02.409" v="3875" actId="2696"/>
        <pc:sldMkLst>
          <pc:docMk/>
          <pc:sldMk cId="4281370095" sldId="280"/>
        </pc:sldMkLst>
        <pc:spChg chg="mod">
          <ac:chgData name="Luca Santoro - luca.santoro6@studio.unibo.it" userId="8540e978-6c1e-48f5-a992-b7c9152468e0" providerId="ADAL" clId="{4EB3B78E-1FDD-425E-8308-74735915132B}" dt="2023-09-07T13:16:48.132" v="1761" actId="27636"/>
          <ac:spMkLst>
            <pc:docMk/>
            <pc:sldMk cId="4281370095" sldId="280"/>
            <ac:spMk id="4" creationId="{8404604F-0D07-989B-8172-75BE52082BC5}"/>
          </ac:spMkLst>
        </pc:spChg>
      </pc:sldChg>
      <pc:sldChg chg="modSp add del mod">
        <pc:chgData name="Luca Santoro - luca.santoro6@studio.unibo.it" userId="8540e978-6c1e-48f5-a992-b7c9152468e0" providerId="ADAL" clId="{4EB3B78E-1FDD-425E-8308-74735915132B}" dt="2023-09-08T12:54:05.889" v="3876" actId="2696"/>
        <pc:sldMkLst>
          <pc:docMk/>
          <pc:sldMk cId="2852016607" sldId="281"/>
        </pc:sldMkLst>
        <pc:spChg chg="mod">
          <ac:chgData name="Luca Santoro - luca.santoro6@studio.unibo.it" userId="8540e978-6c1e-48f5-a992-b7c9152468e0" providerId="ADAL" clId="{4EB3B78E-1FDD-425E-8308-74735915132B}" dt="2023-09-07T13:16:53.530" v="1765" actId="27636"/>
          <ac:spMkLst>
            <pc:docMk/>
            <pc:sldMk cId="2852016607" sldId="281"/>
            <ac:spMk id="4" creationId="{8404604F-0D07-989B-8172-75BE52082BC5}"/>
          </ac:spMkLst>
        </pc:spChg>
      </pc:sldChg>
      <pc:sldChg chg="modSp add del mod">
        <pc:chgData name="Luca Santoro - luca.santoro6@studio.unibo.it" userId="8540e978-6c1e-48f5-a992-b7c9152468e0" providerId="ADAL" clId="{4EB3B78E-1FDD-425E-8308-74735915132B}" dt="2023-09-08T12:54:09.966" v="3877" actId="2696"/>
        <pc:sldMkLst>
          <pc:docMk/>
          <pc:sldMk cId="3840080253" sldId="282"/>
        </pc:sldMkLst>
        <pc:spChg chg="mod">
          <ac:chgData name="Luca Santoro - luca.santoro6@studio.unibo.it" userId="8540e978-6c1e-48f5-a992-b7c9152468e0" providerId="ADAL" clId="{4EB3B78E-1FDD-425E-8308-74735915132B}" dt="2023-09-07T13:20:10.994" v="1838" actId="1076"/>
          <ac:spMkLst>
            <pc:docMk/>
            <pc:sldMk cId="3840080253" sldId="282"/>
            <ac:spMk id="4" creationId="{8404604F-0D07-989B-8172-75BE52082BC5}"/>
          </ac:spMkLst>
        </pc:spChg>
      </pc:sldChg>
    </pc:docChg>
  </pc:docChgLst>
  <pc:docChgLst>
    <pc:chgData name="Luca Santoro - luca.santoro6@studio.unibo.it" userId="8540e978-6c1e-48f5-a992-b7c9152468e0" providerId="ADAL" clId="{93277FBA-5B15-4416-AEBE-CA7F4F96ADA7}"/>
    <pc:docChg chg="modSld">
      <pc:chgData name="Luca Santoro - luca.santoro6@studio.unibo.it" userId="8540e978-6c1e-48f5-a992-b7c9152468e0" providerId="ADAL" clId="{93277FBA-5B15-4416-AEBE-CA7F4F96ADA7}" dt="2023-09-11T14:22:39.991" v="16" actId="20577"/>
      <pc:docMkLst>
        <pc:docMk/>
      </pc:docMkLst>
      <pc:sldChg chg="modSp mod">
        <pc:chgData name="Luca Santoro - luca.santoro6@studio.unibo.it" userId="8540e978-6c1e-48f5-a992-b7c9152468e0" providerId="ADAL" clId="{93277FBA-5B15-4416-AEBE-CA7F4F96ADA7}" dt="2023-09-11T14:22:39.991" v="16" actId="20577"/>
        <pc:sldMkLst>
          <pc:docMk/>
          <pc:sldMk cId="1270243097" sldId="271"/>
        </pc:sldMkLst>
        <pc:spChg chg="mod">
          <ac:chgData name="Luca Santoro - luca.santoro6@studio.unibo.it" userId="8540e978-6c1e-48f5-a992-b7c9152468e0" providerId="ADAL" clId="{93277FBA-5B15-4416-AEBE-CA7F4F96ADA7}" dt="2023-09-11T14:22:39.991" v="16" actId="20577"/>
          <ac:spMkLst>
            <pc:docMk/>
            <pc:sldMk cId="1270243097" sldId="271"/>
            <ac:spMk id="43" creationId="{A6D5C983-D77E-2FF1-0038-D452A58D4106}"/>
          </ac:spMkLst>
        </pc:spChg>
      </pc:sldChg>
    </pc:docChg>
  </pc:docChgLst>
  <pc:docChgLst>
    <pc:chgData name="Armando Spennato - armando.spennato@studio.unibo.it" userId="S::armando.spennato@studio.unibo.it::70d448bf-158c-4291-a672-6b61e3a8b337" providerId="AD" clId="Web-{E52DC647-9F3C-5A85-2108-BCDE753A3048}"/>
    <pc:docChg chg="modSld">
      <pc:chgData name="Armando Spennato - armando.spennato@studio.unibo.it" userId="S::armando.spennato@studio.unibo.it::70d448bf-158c-4291-a672-6b61e3a8b337" providerId="AD" clId="Web-{E52DC647-9F3C-5A85-2108-BCDE753A3048}" dt="2023-09-07T13:44:53.400" v="32"/>
      <pc:docMkLst>
        <pc:docMk/>
      </pc:docMkLst>
      <pc:sldChg chg="addSp modSp">
        <pc:chgData name="Armando Spennato - armando.spennato@studio.unibo.it" userId="S::armando.spennato@studio.unibo.it::70d448bf-158c-4291-a672-6b61e3a8b337" providerId="AD" clId="Web-{E52DC647-9F3C-5A85-2108-BCDE753A3048}" dt="2023-09-07T13:34:16.522" v="18" actId="1076"/>
        <pc:sldMkLst>
          <pc:docMk/>
          <pc:sldMk cId="2530649008" sldId="266"/>
        </pc:sldMkLst>
        <pc:cxnChg chg="mod">
          <ac:chgData name="Armando Spennato - armando.spennato@studio.unibo.it" userId="S::armando.spennato@studio.unibo.it::70d448bf-158c-4291-a672-6b61e3a8b337" providerId="AD" clId="Web-{E52DC647-9F3C-5A85-2108-BCDE753A3048}" dt="2023-09-07T13:32:41.332" v="2" actId="14100"/>
          <ac:cxnSpMkLst>
            <pc:docMk/>
            <pc:sldMk cId="2530649008" sldId="266"/>
            <ac:cxnSpMk id="5" creationId="{7B6D137A-7ECF-4175-CE32-EB8B6A1DA959}"/>
          </ac:cxnSpMkLst>
        </pc:cxnChg>
        <pc:cxnChg chg="add mod">
          <ac:chgData name="Armando Spennato - armando.spennato@studio.unibo.it" userId="S::armando.spennato@studio.unibo.it::70d448bf-158c-4291-a672-6b61e3a8b337" providerId="AD" clId="Web-{E52DC647-9F3C-5A85-2108-BCDE753A3048}" dt="2023-09-07T13:33:18.223" v="5" actId="14100"/>
          <ac:cxnSpMkLst>
            <pc:docMk/>
            <pc:sldMk cId="2530649008" sldId="266"/>
            <ac:cxnSpMk id="12" creationId="{04B4B089-C942-FD00-952C-944F92B0CF01}"/>
          </ac:cxnSpMkLst>
        </pc:cxnChg>
        <pc:cxnChg chg="mod">
          <ac:chgData name="Armando Spennato - armando.spennato@studio.unibo.it" userId="S::armando.spennato@studio.unibo.it::70d448bf-158c-4291-a672-6b61e3a8b337" providerId="AD" clId="Web-{E52DC647-9F3C-5A85-2108-BCDE753A3048}" dt="2023-09-07T13:34:16.522" v="18" actId="1076"/>
          <ac:cxnSpMkLst>
            <pc:docMk/>
            <pc:sldMk cId="2530649008" sldId="266"/>
            <ac:cxnSpMk id="14" creationId="{5A1BF82E-0BC5-B383-2EDC-3F11F397FF00}"/>
          </ac:cxnSpMkLst>
        </pc:cxnChg>
      </pc:sldChg>
      <pc:sldChg chg="addSp delSp modSp">
        <pc:chgData name="Armando Spennato - armando.spennato@studio.unibo.it" userId="S::armando.spennato@studio.unibo.it::70d448bf-158c-4291-a672-6b61e3a8b337" providerId="AD" clId="Web-{E52DC647-9F3C-5A85-2108-BCDE753A3048}" dt="2023-09-07T13:44:53.400" v="32"/>
        <pc:sldMkLst>
          <pc:docMk/>
          <pc:sldMk cId="3855489091" sldId="269"/>
        </pc:sldMkLst>
        <pc:picChg chg="add del mod">
          <ac:chgData name="Armando Spennato - armando.spennato@studio.unibo.it" userId="S::armando.spennato@studio.unibo.it::70d448bf-158c-4291-a672-6b61e3a8b337" providerId="AD" clId="Web-{E52DC647-9F3C-5A85-2108-BCDE753A3048}" dt="2023-09-07T13:43:11.475" v="22"/>
          <ac:picMkLst>
            <pc:docMk/>
            <pc:sldMk cId="3855489091" sldId="269"/>
            <ac:picMk id="2" creationId="{1C98835C-4557-BF78-669C-00B4752A2BFC}"/>
          </ac:picMkLst>
        </pc:picChg>
        <pc:picChg chg="add del mod">
          <ac:chgData name="Armando Spennato - armando.spennato@studio.unibo.it" userId="S::armando.spennato@studio.unibo.it::70d448bf-158c-4291-a672-6b61e3a8b337" providerId="AD" clId="Web-{E52DC647-9F3C-5A85-2108-BCDE753A3048}" dt="2023-09-07T13:43:55.133" v="25"/>
          <ac:picMkLst>
            <pc:docMk/>
            <pc:sldMk cId="3855489091" sldId="269"/>
            <ac:picMk id="3" creationId="{5B908277-2B6E-3A7C-7007-2F097517F93A}"/>
          </ac:picMkLst>
        </pc:picChg>
        <pc:picChg chg="add del mod modCrop">
          <ac:chgData name="Armando Spennato - armando.spennato@studio.unibo.it" userId="S::armando.spennato@studio.unibo.it::70d448bf-158c-4291-a672-6b61e3a8b337" providerId="AD" clId="Web-{E52DC647-9F3C-5A85-2108-BCDE753A3048}" dt="2023-09-07T13:44:26.430" v="29"/>
          <ac:picMkLst>
            <pc:docMk/>
            <pc:sldMk cId="3855489091" sldId="269"/>
            <ac:picMk id="5" creationId="{E727130C-C3B8-B5AB-3932-74B1BE31DFD5}"/>
          </ac:picMkLst>
        </pc:picChg>
        <pc:picChg chg="add del mod">
          <ac:chgData name="Armando Spennato - armando.spennato@studio.unibo.it" userId="S::armando.spennato@studio.unibo.it::70d448bf-158c-4291-a672-6b61e3a8b337" providerId="AD" clId="Web-{E52DC647-9F3C-5A85-2108-BCDE753A3048}" dt="2023-09-07T13:44:53.400" v="32"/>
          <ac:picMkLst>
            <pc:docMk/>
            <pc:sldMk cId="3855489091" sldId="269"/>
            <ac:picMk id="10" creationId="{2E93CEFE-110C-6001-BB0A-AFB8925CE550}"/>
          </ac:picMkLst>
        </pc:picChg>
      </pc:sldChg>
    </pc:docChg>
  </pc:docChgLst>
  <pc:docChgLst>
    <pc:chgData name="Armando Spennato - armando.spennato@studio.unibo.it" userId="S::armando.spennato@studio.unibo.it::70d448bf-158c-4291-a672-6b61e3a8b337" providerId="AD" clId="Web-{A60CDBFE-A34A-3CE6-57F2-BD8382CAADB2}"/>
    <pc:docChg chg="modSld">
      <pc:chgData name="Armando Spennato - armando.spennato@studio.unibo.it" userId="S::armando.spennato@studio.unibo.it::70d448bf-158c-4291-a672-6b61e3a8b337" providerId="AD" clId="Web-{A60CDBFE-A34A-3CE6-57F2-BD8382CAADB2}" dt="2023-09-07T13:31:51.457" v="381" actId="1076"/>
      <pc:docMkLst>
        <pc:docMk/>
      </pc:docMkLst>
      <pc:sldChg chg="addSp delSp modSp">
        <pc:chgData name="Armando Spennato - armando.spennato@studio.unibo.it" userId="S::armando.spennato@studio.unibo.it::70d448bf-158c-4291-a672-6b61e3a8b337" providerId="AD" clId="Web-{A60CDBFE-A34A-3CE6-57F2-BD8382CAADB2}" dt="2023-09-07T12:35:21.831" v="9"/>
        <pc:sldMkLst>
          <pc:docMk/>
          <pc:sldMk cId="1054966191" sldId="265"/>
        </pc:sldMkLst>
        <pc:spChg chg="add mod">
          <ac:chgData name="Armando Spennato - armando.spennato@studio.unibo.it" userId="S::armando.spennato@studio.unibo.it::70d448bf-158c-4291-a672-6b61e3a8b337" providerId="AD" clId="Web-{A60CDBFE-A34A-3CE6-57F2-BD8382CAADB2}" dt="2023-09-07T10:39:56.320" v="2" actId="1076"/>
          <ac:spMkLst>
            <pc:docMk/>
            <pc:sldMk cId="1054966191" sldId="265"/>
            <ac:spMk id="5" creationId="{30BB8A3E-9DAE-FFE7-2D3B-ED2C4CCCE000}"/>
          </ac:spMkLst>
        </pc:spChg>
        <pc:spChg chg="mod">
          <ac:chgData name="Armando Spennato - armando.spennato@studio.unibo.it" userId="S::armando.spennato@studio.unibo.it::70d448bf-158c-4291-a672-6b61e3a8b337" providerId="AD" clId="Web-{A60CDBFE-A34A-3CE6-57F2-BD8382CAADB2}" dt="2023-09-07T10:39:22.444" v="0" actId="1076"/>
          <ac:spMkLst>
            <pc:docMk/>
            <pc:sldMk cId="1054966191" sldId="265"/>
            <ac:spMk id="7" creationId="{BA952EE0-CBE1-96AA-6D42-BE2C23C152DB}"/>
          </ac:spMkLst>
        </pc:spChg>
        <pc:spChg chg="mod">
          <ac:chgData name="Armando Spennato - armando.spennato@studio.unibo.it" userId="S::armando.spennato@studio.unibo.it::70d448bf-158c-4291-a672-6b61e3a8b337" providerId="AD" clId="Web-{A60CDBFE-A34A-3CE6-57F2-BD8382CAADB2}" dt="2023-09-07T10:52:50.204" v="4" actId="1076"/>
          <ac:spMkLst>
            <pc:docMk/>
            <pc:sldMk cId="1054966191" sldId="265"/>
            <ac:spMk id="10" creationId="{927B0971-CBB8-162F-7D80-374BE289C9A2}"/>
          </ac:spMkLst>
        </pc:spChg>
        <pc:spChg chg="mod">
          <ac:chgData name="Armando Spennato - armando.spennato@studio.unibo.it" userId="S::armando.spennato@studio.unibo.it::70d448bf-158c-4291-a672-6b61e3a8b337" providerId="AD" clId="Web-{A60CDBFE-A34A-3CE6-57F2-BD8382CAADB2}" dt="2023-09-07T10:54:05.800" v="5" actId="1076"/>
          <ac:spMkLst>
            <pc:docMk/>
            <pc:sldMk cId="1054966191" sldId="265"/>
            <ac:spMk id="32" creationId="{C9953464-4AC3-B0D2-E90F-1166D7001DE5}"/>
          </ac:spMkLst>
        </pc:spChg>
        <pc:picChg chg="add del mod">
          <ac:chgData name="Armando Spennato - armando.spennato@studio.unibo.it" userId="S::armando.spennato@studio.unibo.it::70d448bf-158c-4291-a672-6b61e3a8b337" providerId="AD" clId="Web-{A60CDBFE-A34A-3CE6-57F2-BD8382CAADB2}" dt="2023-09-07T12:35:15.456" v="7"/>
          <ac:picMkLst>
            <pc:docMk/>
            <pc:sldMk cId="1054966191" sldId="265"/>
            <ac:picMk id="9" creationId="{CA128D80-DF60-EF93-F0CF-E282714DB346}"/>
          </ac:picMkLst>
        </pc:picChg>
        <pc:picChg chg="add del mod">
          <ac:chgData name="Armando Spennato - armando.spennato@studio.unibo.it" userId="S::armando.spennato@studio.unibo.it::70d448bf-158c-4291-a672-6b61e3a8b337" providerId="AD" clId="Web-{A60CDBFE-A34A-3CE6-57F2-BD8382CAADB2}" dt="2023-09-07T12:35:21.831" v="9"/>
          <ac:picMkLst>
            <pc:docMk/>
            <pc:sldMk cId="1054966191" sldId="265"/>
            <ac:picMk id="10" creationId="{8D6CAA0C-20E5-5E53-15FF-B335ECB21F69}"/>
          </ac:picMkLst>
        </pc:picChg>
      </pc:sldChg>
      <pc:sldChg chg="addSp delSp modSp">
        <pc:chgData name="Armando Spennato - armando.spennato@studio.unibo.it" userId="S::armando.spennato@studio.unibo.it::70d448bf-158c-4291-a672-6b61e3a8b337" providerId="AD" clId="Web-{A60CDBFE-A34A-3CE6-57F2-BD8382CAADB2}" dt="2023-09-07T13:31:51.457" v="381" actId="1076"/>
        <pc:sldMkLst>
          <pc:docMk/>
          <pc:sldMk cId="2530649008" sldId="266"/>
        </pc:sldMkLst>
        <pc:spChg chg="mod">
          <ac:chgData name="Armando Spennato - armando.spennato@studio.unibo.it" userId="S::armando.spennato@studio.unibo.it::70d448bf-158c-4291-a672-6b61e3a8b337" providerId="AD" clId="Web-{A60CDBFE-A34A-3CE6-57F2-BD8382CAADB2}" dt="2023-09-07T12:44:32.175" v="126" actId="14100"/>
          <ac:spMkLst>
            <pc:docMk/>
            <pc:sldMk cId="2530649008" sldId="266"/>
            <ac:spMk id="2" creationId="{55DB6B9A-CACA-D08F-1F0C-5C85E579552D}"/>
          </ac:spMkLst>
        </pc:spChg>
        <pc:spChg chg="add mod">
          <ac:chgData name="Armando Spennato - armando.spennato@studio.unibo.it" userId="S::armando.spennato@studio.unibo.it::70d448bf-158c-4291-a672-6b61e3a8b337" providerId="AD" clId="Web-{A60CDBFE-A34A-3CE6-57F2-BD8382CAADB2}" dt="2023-09-07T13:22:14.659" v="323" actId="1076"/>
          <ac:spMkLst>
            <pc:docMk/>
            <pc:sldMk cId="2530649008" sldId="266"/>
            <ac:spMk id="3" creationId="{B0CBCDF8-D52C-E265-E78D-D080B589527C}"/>
          </ac:spMkLst>
        </pc:spChg>
        <pc:spChg chg="add mod">
          <ac:chgData name="Armando Spennato - armando.spennato@studio.unibo.it" userId="S::armando.spennato@studio.unibo.it::70d448bf-158c-4291-a672-6b61e3a8b337" providerId="AD" clId="Web-{A60CDBFE-A34A-3CE6-57F2-BD8382CAADB2}" dt="2023-09-07T13:22:20.331" v="324" actId="1076"/>
          <ac:spMkLst>
            <pc:docMk/>
            <pc:sldMk cId="2530649008" sldId="266"/>
            <ac:spMk id="4" creationId="{E1847CBE-FFB3-2B0D-AA84-12FAAAC9AF3E}"/>
          </ac:spMkLst>
        </pc:spChg>
        <pc:spChg chg="mod">
          <ac:chgData name="Armando Spennato - armando.spennato@studio.unibo.it" userId="S::armando.spennato@studio.unibo.it::70d448bf-158c-4291-a672-6b61e3a8b337" providerId="AD" clId="Web-{A60CDBFE-A34A-3CE6-57F2-BD8382CAADB2}" dt="2023-09-07T12:44:44.253" v="127" actId="1076"/>
          <ac:spMkLst>
            <pc:docMk/>
            <pc:sldMk cId="2530649008" sldId="266"/>
            <ac:spMk id="5" creationId="{87D802C6-C922-2A5F-C445-1749D3CC6B4F}"/>
          </ac:spMkLst>
        </pc:spChg>
        <pc:spChg chg="add mod">
          <ac:chgData name="Armando Spennato - armando.spennato@studio.unibo.it" userId="S::armando.spennato@studio.unibo.it::70d448bf-158c-4291-a672-6b61e3a8b337" providerId="AD" clId="Web-{A60CDBFE-A34A-3CE6-57F2-BD8382CAADB2}" dt="2023-09-07T13:23:29.787" v="333" actId="1076"/>
          <ac:spMkLst>
            <pc:docMk/>
            <pc:sldMk cId="2530649008" sldId="266"/>
            <ac:spMk id="6" creationId="{39BC28A2-9DB7-7723-59C2-96866A3773AA}"/>
          </ac:spMkLst>
        </pc:spChg>
        <pc:spChg chg="add mod">
          <ac:chgData name="Armando Spennato - armando.spennato@studio.unibo.it" userId="S::armando.spennato@studio.unibo.it::70d448bf-158c-4291-a672-6b61e3a8b337" providerId="AD" clId="Web-{A60CDBFE-A34A-3CE6-57F2-BD8382CAADB2}" dt="2023-09-07T13:31:37.941" v="378" actId="1076"/>
          <ac:spMkLst>
            <pc:docMk/>
            <pc:sldMk cId="2530649008" sldId="266"/>
            <ac:spMk id="7" creationId="{D3F6605A-893B-582D-2B32-54A968AAF7F0}"/>
          </ac:spMkLst>
        </pc:spChg>
        <pc:spChg chg="add mod">
          <ac:chgData name="Armando Spennato - armando.spennato@studio.unibo.it" userId="S::armando.spennato@studio.unibo.it::70d448bf-158c-4291-a672-6b61e3a8b337" providerId="AD" clId="Web-{A60CDBFE-A34A-3CE6-57F2-BD8382CAADB2}" dt="2023-09-07T13:22:24.003" v="325" actId="1076"/>
          <ac:spMkLst>
            <pc:docMk/>
            <pc:sldMk cId="2530649008" sldId="266"/>
            <ac:spMk id="8" creationId="{9906F566-C6E8-A923-BC5C-6100F2218C45}"/>
          </ac:spMkLst>
        </pc:spChg>
        <pc:spChg chg="add mod">
          <ac:chgData name="Armando Spennato - armando.spennato@studio.unibo.it" userId="S::armando.spennato@studio.unibo.it::70d448bf-158c-4291-a672-6b61e3a8b337" providerId="AD" clId="Web-{A60CDBFE-A34A-3CE6-57F2-BD8382CAADB2}" dt="2023-09-07T13:27:26.246" v="344" actId="1076"/>
          <ac:spMkLst>
            <pc:docMk/>
            <pc:sldMk cId="2530649008" sldId="266"/>
            <ac:spMk id="9" creationId="{BF93907C-78DA-2C4E-E405-EB0293344577}"/>
          </ac:spMkLst>
        </pc:spChg>
        <pc:spChg chg="add mod">
          <ac:chgData name="Armando Spennato - armando.spennato@studio.unibo.it" userId="S::armando.spennato@studio.unibo.it::70d448bf-158c-4291-a672-6b61e3a8b337" providerId="AD" clId="Web-{A60CDBFE-A34A-3CE6-57F2-BD8382CAADB2}" dt="2023-09-07T13:27:55.122" v="350" actId="1076"/>
          <ac:spMkLst>
            <pc:docMk/>
            <pc:sldMk cId="2530649008" sldId="266"/>
            <ac:spMk id="10" creationId="{753B4D9A-5436-BD88-253A-402F9917FF2E}"/>
          </ac:spMkLst>
        </pc:spChg>
        <pc:spChg chg="mod">
          <ac:chgData name="Armando Spennato - armando.spennato@studio.unibo.it" userId="S::armando.spennato@studio.unibo.it::70d448bf-158c-4291-a672-6b61e3a8b337" providerId="AD" clId="Web-{A60CDBFE-A34A-3CE6-57F2-BD8382CAADB2}" dt="2023-09-07T13:06:14.351" v="212" actId="1076"/>
          <ac:spMkLst>
            <pc:docMk/>
            <pc:sldMk cId="2530649008" sldId="266"/>
            <ac:spMk id="11" creationId="{3C9A92B2-59DF-42C9-06E3-FB5803510BB0}"/>
          </ac:spMkLst>
        </pc:spChg>
        <pc:cxnChg chg="add mod">
          <ac:chgData name="Armando Spennato - armando.spennato@studio.unibo.it" userId="S::armando.spennato@studio.unibo.it::70d448bf-158c-4291-a672-6b61e3a8b337" providerId="AD" clId="Web-{A60CDBFE-A34A-3CE6-57F2-BD8382CAADB2}" dt="2023-09-07T13:23:16.145" v="332" actId="1076"/>
          <ac:cxnSpMkLst>
            <pc:docMk/>
            <pc:sldMk cId="2530649008" sldId="266"/>
            <ac:cxnSpMk id="2" creationId="{5B838B25-AEA0-BEE1-D042-EE7A66E7CDBD}"/>
          </ac:cxnSpMkLst>
        </pc:cxnChg>
        <pc:cxnChg chg="add mod">
          <ac:chgData name="Armando Spennato - armando.spennato@studio.unibo.it" userId="S::armando.spennato@studio.unibo.it::70d448bf-158c-4291-a672-6b61e3a8b337" providerId="AD" clId="Web-{A60CDBFE-A34A-3CE6-57F2-BD8382CAADB2}" dt="2023-09-07T13:31:18.206" v="376" actId="14100"/>
          <ac:cxnSpMkLst>
            <pc:docMk/>
            <pc:sldMk cId="2530649008" sldId="266"/>
            <ac:cxnSpMk id="5" creationId="{7B6D137A-7ECF-4175-CE32-EB8B6A1DA959}"/>
          </ac:cxnSpMkLst>
        </pc:cxnChg>
        <pc:cxnChg chg="add del mod">
          <ac:chgData name="Armando Spennato - armando.spennato@studio.unibo.it" userId="S::armando.spennato@studio.unibo.it::70d448bf-158c-4291-a672-6b61e3a8b337" providerId="AD" clId="Web-{A60CDBFE-A34A-3CE6-57F2-BD8382CAADB2}" dt="2023-09-07T13:13:00.300" v="252"/>
          <ac:cxnSpMkLst>
            <pc:docMk/>
            <pc:sldMk cId="2530649008" sldId="266"/>
            <ac:cxnSpMk id="12" creationId="{B8A6E485-6489-9F53-88F5-F7A255AF42B8}"/>
          </ac:cxnSpMkLst>
        </pc:cxnChg>
        <pc:cxnChg chg="add mod">
          <ac:chgData name="Armando Spennato - armando.spennato@studio.unibo.it" userId="S::armando.spennato@studio.unibo.it::70d448bf-158c-4291-a672-6b61e3a8b337" providerId="AD" clId="Web-{A60CDBFE-A34A-3CE6-57F2-BD8382CAADB2}" dt="2023-09-07T13:31:51.457" v="381" actId="1076"/>
          <ac:cxnSpMkLst>
            <pc:docMk/>
            <pc:sldMk cId="2530649008" sldId="266"/>
            <ac:cxnSpMk id="13" creationId="{D2A575A6-D917-19B9-97AF-D21048A6C995}"/>
          </ac:cxnSpMkLst>
        </pc:cxnChg>
        <pc:cxnChg chg="add mod">
          <ac:chgData name="Armando Spennato - armando.spennato@studio.unibo.it" userId="S::armando.spennato@studio.unibo.it::70d448bf-158c-4291-a672-6b61e3a8b337" providerId="AD" clId="Web-{A60CDBFE-A34A-3CE6-57F2-BD8382CAADB2}" dt="2023-09-07T13:24:18.772" v="340" actId="1076"/>
          <ac:cxnSpMkLst>
            <pc:docMk/>
            <pc:sldMk cId="2530649008" sldId="266"/>
            <ac:cxnSpMk id="14" creationId="{5A1BF82E-0BC5-B383-2EDC-3F11F397FF00}"/>
          </ac:cxnSpMkLst>
        </pc:cxnChg>
        <pc:cxnChg chg="add mod">
          <ac:chgData name="Armando Spennato - armando.spennato@studio.unibo.it" userId="S::armando.spennato@studio.unibo.it::70d448bf-158c-4291-a672-6b61e3a8b337" providerId="AD" clId="Web-{A60CDBFE-A34A-3CE6-57F2-BD8382CAADB2}" dt="2023-09-07T13:27:42.606" v="349" actId="14100"/>
          <ac:cxnSpMkLst>
            <pc:docMk/>
            <pc:sldMk cId="2530649008" sldId="266"/>
            <ac:cxnSpMk id="15" creationId="{4ABBF78A-3368-0BCF-F37E-1757DE59D09D}"/>
          </ac:cxnSpMkLst>
        </pc:cxnChg>
        <pc:cxnChg chg="add mod">
          <ac:chgData name="Armando Spennato - armando.spennato@studio.unibo.it" userId="S::armando.spennato@studio.unibo.it::70d448bf-158c-4291-a672-6b61e3a8b337" providerId="AD" clId="Web-{A60CDBFE-A34A-3CE6-57F2-BD8382CAADB2}" dt="2023-09-07T13:19:04.545" v="292" actId="1076"/>
          <ac:cxnSpMkLst>
            <pc:docMk/>
            <pc:sldMk cId="2530649008" sldId="266"/>
            <ac:cxnSpMk id="16" creationId="{360A3AE9-C5E8-8D50-3F0E-C90882D2AE24}"/>
          </ac:cxnSpMkLst>
        </pc:cxnChg>
        <pc:cxnChg chg="add mod">
          <ac:chgData name="Armando Spennato - armando.spennato@studio.unibo.it" userId="S::armando.spennato@studio.unibo.it::70d448bf-158c-4291-a672-6b61e3a8b337" providerId="AD" clId="Web-{A60CDBFE-A34A-3CE6-57F2-BD8382CAADB2}" dt="2023-09-07T13:19:03.560" v="291" actId="1076"/>
          <ac:cxnSpMkLst>
            <pc:docMk/>
            <pc:sldMk cId="2530649008" sldId="266"/>
            <ac:cxnSpMk id="17" creationId="{B61507E8-84EC-C7CA-CA3C-E794C382F175}"/>
          </ac:cxnSpMkLst>
        </pc:cxnChg>
        <pc:cxnChg chg="add mod">
          <ac:chgData name="Armando Spennato - armando.spennato@studio.unibo.it" userId="S::armando.spennato@studio.unibo.it::70d448bf-158c-4291-a672-6b61e3a8b337" providerId="AD" clId="Web-{A60CDBFE-A34A-3CE6-57F2-BD8382CAADB2}" dt="2023-09-07T13:19:06.029" v="293" actId="1076"/>
          <ac:cxnSpMkLst>
            <pc:docMk/>
            <pc:sldMk cId="2530649008" sldId="266"/>
            <ac:cxnSpMk id="18" creationId="{75698787-5C45-1746-2CA5-E79D1B9E327C}"/>
          </ac:cxnSpMkLst>
        </pc:cxnChg>
      </pc:sldChg>
    </pc:docChg>
  </pc:docChgLst>
  <pc:docChgLst>
    <pc:chgData name="Armando Spennato - armando.spennato@studio.unibo.it" userId="S::armando.spennato@studio.unibo.it::70d448bf-158c-4291-a672-6b61e3a8b337" providerId="AD" clId="Web-{42688A76-2F80-E5B3-0F4F-4ECDCE484EAE}"/>
    <pc:docChg chg="modSld">
      <pc:chgData name="Armando Spennato - armando.spennato@studio.unibo.it" userId="S::armando.spennato@studio.unibo.it::70d448bf-158c-4291-a672-6b61e3a8b337" providerId="AD" clId="Web-{42688A76-2F80-E5B3-0F4F-4ECDCE484EAE}" dt="2023-09-08T09:38:00.695" v="977" actId="1076"/>
      <pc:docMkLst>
        <pc:docMk/>
      </pc:docMkLst>
      <pc:sldChg chg="addSp modSp">
        <pc:chgData name="Armando Spennato - armando.spennato@studio.unibo.it" userId="S::armando.spennato@studio.unibo.it::70d448bf-158c-4291-a672-6b61e3a8b337" providerId="AD" clId="Web-{42688A76-2F80-E5B3-0F4F-4ECDCE484EAE}" dt="2023-09-08T09:38:00.695" v="977" actId="1076"/>
        <pc:sldMkLst>
          <pc:docMk/>
          <pc:sldMk cId="4219485024" sldId="267"/>
        </pc:sldMkLst>
        <pc:spChg chg="add mod">
          <ac:chgData name="Armando Spennato - armando.spennato@studio.unibo.it" userId="S::armando.spennato@studio.unibo.it::70d448bf-158c-4291-a672-6b61e3a8b337" providerId="AD" clId="Web-{42688A76-2F80-E5B3-0F4F-4ECDCE484EAE}" dt="2023-09-08T09:38:00.695" v="977" actId="1076"/>
          <ac:spMkLst>
            <pc:docMk/>
            <pc:sldMk cId="4219485024" sldId="267"/>
            <ac:spMk id="2" creationId="{2B5B06A9-51C6-37B8-2300-37E4BED5B069}"/>
          </ac:spMkLst>
        </pc:spChg>
        <pc:spChg chg="mod">
          <ac:chgData name="Armando Spennato - armando.spennato@studio.unibo.it" userId="S::armando.spennato@studio.unibo.it::70d448bf-158c-4291-a672-6b61e3a8b337" providerId="AD" clId="Web-{42688A76-2F80-E5B3-0F4F-4ECDCE484EAE}" dt="2023-09-08T09:37:08.756" v="950" actId="688"/>
          <ac:spMkLst>
            <pc:docMk/>
            <pc:sldMk cId="4219485024" sldId="267"/>
            <ac:spMk id="36" creationId="{3F97C340-7B93-04B6-951C-8E6BA3F8F5E2}"/>
          </ac:spMkLst>
        </pc:spChg>
        <pc:spChg chg="mod">
          <ac:chgData name="Armando Spennato - armando.spennato@studio.unibo.it" userId="S::armando.spennato@studio.unibo.it::70d448bf-158c-4291-a672-6b61e3a8b337" providerId="AD" clId="Web-{42688A76-2F80-E5B3-0F4F-4ECDCE484EAE}" dt="2023-09-08T09:37:32.585" v="956" actId="20577"/>
          <ac:spMkLst>
            <pc:docMk/>
            <pc:sldMk cId="4219485024" sldId="267"/>
            <ac:spMk id="43" creationId="{BE8A9A6E-E627-C5F1-A23C-BD90F191737E}"/>
          </ac:spMkLst>
        </pc:spChg>
      </pc:sldChg>
      <pc:sldChg chg="modSp">
        <pc:chgData name="Armando Spennato - armando.spennato@studio.unibo.it" userId="S::armando.spennato@studio.unibo.it::70d448bf-158c-4291-a672-6b61e3a8b337" providerId="AD" clId="Web-{42688A76-2F80-E5B3-0F4F-4ECDCE484EAE}" dt="2023-09-08T08:44:45.652" v="935" actId="14100"/>
        <pc:sldMkLst>
          <pc:docMk/>
          <pc:sldMk cId="4291727699" sldId="268"/>
        </pc:sldMkLst>
        <pc:spChg chg="mod">
          <ac:chgData name="Armando Spennato - armando.spennato@studio.unibo.it" userId="S::armando.spennato@studio.unibo.it::70d448bf-158c-4291-a672-6b61e3a8b337" providerId="AD" clId="Web-{42688A76-2F80-E5B3-0F4F-4ECDCE484EAE}" dt="2023-09-08T08:44:45.652" v="935" actId="14100"/>
          <ac:spMkLst>
            <pc:docMk/>
            <pc:sldMk cId="4291727699" sldId="268"/>
            <ac:spMk id="5" creationId="{C06BCE9E-60E3-48C4-99A5-BE940429875E}"/>
          </ac:spMkLst>
        </pc:spChg>
        <pc:spChg chg="mod">
          <ac:chgData name="Armando Spennato - armando.spennato@studio.unibo.it" userId="S::armando.spennato@studio.unibo.it::70d448bf-158c-4291-a672-6b61e3a8b337" providerId="AD" clId="Web-{42688A76-2F80-E5B3-0F4F-4ECDCE484EAE}" dt="2023-09-08T08:44:43.902" v="934" actId="14100"/>
          <ac:spMkLst>
            <pc:docMk/>
            <pc:sldMk cId="4291727699" sldId="268"/>
            <ac:spMk id="10" creationId="{FCDB084D-D1A9-A460-C2A9-266C474F8496}"/>
          </ac:spMkLst>
        </pc:spChg>
        <pc:spChg chg="mod">
          <ac:chgData name="Armando Spennato - armando.spennato@studio.unibo.it" userId="S::armando.spennato@studio.unibo.it::70d448bf-158c-4291-a672-6b61e3a8b337" providerId="AD" clId="Web-{42688A76-2F80-E5B3-0F4F-4ECDCE484EAE}" dt="2023-09-08T08:44:39.089" v="933" actId="14100"/>
          <ac:spMkLst>
            <pc:docMk/>
            <pc:sldMk cId="4291727699" sldId="268"/>
            <ac:spMk id="11" creationId="{1E57392F-F9B9-71DE-AA27-139AD69126FE}"/>
          </ac:spMkLst>
        </pc:spChg>
        <pc:spChg chg="mod">
          <ac:chgData name="Armando Spennato - armando.spennato@studio.unibo.it" userId="S::armando.spennato@studio.unibo.it::70d448bf-158c-4291-a672-6b61e3a8b337" providerId="AD" clId="Web-{42688A76-2F80-E5B3-0F4F-4ECDCE484EAE}" dt="2023-09-08T08:44:35.026" v="932" actId="14100"/>
          <ac:spMkLst>
            <pc:docMk/>
            <pc:sldMk cId="4291727699" sldId="268"/>
            <ac:spMk id="13" creationId="{189AA7BF-5CAF-DEA5-1677-D13F5A3229A3}"/>
          </ac:spMkLst>
        </pc:spChg>
      </pc:sldChg>
      <pc:sldChg chg="addSp delSp modSp">
        <pc:chgData name="Armando Spennato - armando.spennato@studio.unibo.it" userId="S::armando.spennato@studio.unibo.it::70d448bf-158c-4291-a672-6b61e3a8b337" providerId="AD" clId="Web-{42688A76-2F80-E5B3-0F4F-4ECDCE484EAE}" dt="2023-09-08T08:13:22.310" v="672" actId="20577"/>
        <pc:sldMkLst>
          <pc:docMk/>
          <pc:sldMk cId="1270243097" sldId="271"/>
        </pc:sldMkLst>
        <pc:spChg chg="del mod">
          <ac:chgData name="Armando Spennato - armando.spennato@studio.unibo.it" userId="S::armando.spennato@studio.unibo.it::70d448bf-158c-4291-a672-6b61e3a8b337" providerId="AD" clId="Web-{42688A76-2F80-E5B3-0F4F-4ECDCE484EAE}" dt="2023-09-08T08:07:42.628" v="572"/>
          <ac:spMkLst>
            <pc:docMk/>
            <pc:sldMk cId="1270243097" sldId="271"/>
            <ac:spMk id="2" creationId="{5054595C-B8C3-EF11-4BC6-CD7F6541A73F}"/>
          </ac:spMkLst>
        </pc:spChg>
        <pc:spChg chg="add del mod">
          <ac:chgData name="Armando Spennato - armando.spennato@studio.unibo.it" userId="S::armando.spennato@studio.unibo.it::70d448bf-158c-4291-a672-6b61e3a8b337" providerId="AD" clId="Web-{42688A76-2F80-E5B3-0F4F-4ECDCE484EAE}" dt="2023-09-08T08:02:53.963" v="492"/>
          <ac:spMkLst>
            <pc:docMk/>
            <pc:sldMk cId="1270243097" sldId="271"/>
            <ac:spMk id="3" creationId="{EF8F1AF0-5B0C-5350-FB49-3D9334992427}"/>
          </ac:spMkLst>
        </pc:spChg>
        <pc:spChg chg="mod">
          <ac:chgData name="Armando Spennato - armando.spennato@studio.unibo.it" userId="S::armando.spennato@studio.unibo.it::70d448bf-158c-4291-a672-6b61e3a8b337" providerId="AD" clId="Web-{42688A76-2F80-E5B3-0F4F-4ECDCE484EAE}" dt="2023-09-08T08:10:57.821" v="621"/>
          <ac:spMkLst>
            <pc:docMk/>
            <pc:sldMk cId="1270243097" sldId="271"/>
            <ac:spMk id="4" creationId="{389609E8-6D0E-FEB2-3A59-A7941814568D}"/>
          </ac:spMkLst>
        </pc:spChg>
        <pc:spChg chg="mod">
          <ac:chgData name="Armando Spennato - armando.spennato@studio.unibo.it" userId="S::armando.spennato@studio.unibo.it::70d448bf-158c-4291-a672-6b61e3a8b337" providerId="AD" clId="Web-{42688A76-2F80-E5B3-0F4F-4ECDCE484EAE}" dt="2023-09-08T08:11:02.993" v="622"/>
          <ac:spMkLst>
            <pc:docMk/>
            <pc:sldMk cId="1270243097" sldId="271"/>
            <ac:spMk id="5" creationId="{FE7F1533-1982-EAAC-E0CE-44DF81B75CA4}"/>
          </ac:spMkLst>
        </pc:spChg>
        <pc:spChg chg="add del">
          <ac:chgData name="Armando Spennato - armando.spennato@studio.unibo.it" userId="S::armando.spennato@studio.unibo.it::70d448bf-158c-4291-a672-6b61e3a8b337" providerId="AD" clId="Web-{42688A76-2F80-E5B3-0F4F-4ECDCE484EAE}" dt="2023-09-08T07:17:59.673" v="133"/>
          <ac:spMkLst>
            <pc:docMk/>
            <pc:sldMk cId="1270243097" sldId="271"/>
            <ac:spMk id="7" creationId="{1D03741C-3528-E3BE-EB1D-C4854C01ACB6}"/>
          </ac:spMkLst>
        </pc:spChg>
        <pc:spChg chg="mod">
          <ac:chgData name="Armando Spennato - armando.spennato@studio.unibo.it" userId="S::armando.spennato@studio.unibo.it::70d448bf-158c-4291-a672-6b61e3a8b337" providerId="AD" clId="Web-{42688A76-2F80-E5B3-0F4F-4ECDCE484EAE}" dt="2023-09-08T08:03:11.260" v="496" actId="1076"/>
          <ac:spMkLst>
            <pc:docMk/>
            <pc:sldMk cId="1270243097" sldId="271"/>
            <ac:spMk id="8" creationId="{8AB2E84C-C5EA-46BA-E4B5-895B69CCE95A}"/>
          </ac:spMkLst>
        </pc:spChg>
        <pc:spChg chg="add del">
          <ac:chgData name="Armando Spennato - armando.spennato@studio.unibo.it" userId="S::armando.spennato@studio.unibo.it::70d448bf-158c-4291-a672-6b61e3a8b337" providerId="AD" clId="Web-{42688A76-2F80-E5B3-0F4F-4ECDCE484EAE}" dt="2023-09-08T07:18:10.924" v="135"/>
          <ac:spMkLst>
            <pc:docMk/>
            <pc:sldMk cId="1270243097" sldId="271"/>
            <ac:spMk id="9" creationId="{63B62F22-4326-8271-F7A5-2C6D25048A5D}"/>
          </ac:spMkLst>
        </pc:spChg>
        <pc:spChg chg="add mod">
          <ac:chgData name="Armando Spennato - armando.spennato@studio.unibo.it" userId="S::armando.spennato@studio.unibo.it::70d448bf-158c-4291-a672-6b61e3a8b337" providerId="AD" clId="Web-{42688A76-2F80-E5B3-0F4F-4ECDCE484EAE}" dt="2023-09-08T08:10:16.898" v="613" actId="1076"/>
          <ac:spMkLst>
            <pc:docMk/>
            <pc:sldMk cId="1270243097" sldId="271"/>
            <ac:spMk id="10" creationId="{24A50C4C-B52F-712C-DC92-4CA54C30F07A}"/>
          </ac:spMkLst>
        </pc:spChg>
        <pc:spChg chg="add mod">
          <ac:chgData name="Armando Spennato - armando.spennato@studio.unibo.it" userId="S::armando.spennato@studio.unibo.it::70d448bf-158c-4291-a672-6b61e3a8b337" providerId="AD" clId="Web-{42688A76-2F80-E5B3-0F4F-4ECDCE484EAE}" dt="2023-09-08T08:10:08.336" v="612" actId="1076"/>
          <ac:spMkLst>
            <pc:docMk/>
            <pc:sldMk cId="1270243097" sldId="271"/>
            <ac:spMk id="11" creationId="{44FE94D2-8ED0-D72F-77F9-1D063333C540}"/>
          </ac:spMkLst>
        </pc:spChg>
        <pc:spChg chg="mod">
          <ac:chgData name="Armando Spennato - armando.spennato@studio.unibo.it" userId="S::armando.spennato@studio.unibo.it::70d448bf-158c-4291-a672-6b61e3a8b337" providerId="AD" clId="Web-{42688A76-2F80-E5B3-0F4F-4ECDCE484EAE}" dt="2023-09-08T08:11:09.463" v="623"/>
          <ac:spMkLst>
            <pc:docMk/>
            <pc:sldMk cId="1270243097" sldId="271"/>
            <ac:spMk id="12" creationId="{CCF51F6E-2782-E8DE-E035-F615BA54C1C0}"/>
          </ac:spMkLst>
        </pc:spChg>
        <pc:spChg chg="add del mod">
          <ac:chgData name="Armando Spennato - armando.spennato@studio.unibo.it" userId="S::armando.spennato@studio.unibo.it::70d448bf-158c-4291-a672-6b61e3a8b337" providerId="AD" clId="Web-{42688A76-2F80-E5B3-0F4F-4ECDCE484EAE}" dt="2023-09-08T08:04:37.778" v="530"/>
          <ac:spMkLst>
            <pc:docMk/>
            <pc:sldMk cId="1270243097" sldId="271"/>
            <ac:spMk id="13" creationId="{23098FEB-A281-3747-F357-C9CB58AAC3FD}"/>
          </ac:spMkLst>
        </pc:spChg>
        <pc:spChg chg="mod">
          <ac:chgData name="Armando Spennato - armando.spennato@studio.unibo.it" userId="S::armando.spennato@studio.unibo.it::70d448bf-158c-4291-a672-6b61e3a8b337" providerId="AD" clId="Web-{42688A76-2F80-E5B3-0F4F-4ECDCE484EAE}" dt="2023-09-08T08:11:15.760" v="624"/>
          <ac:spMkLst>
            <pc:docMk/>
            <pc:sldMk cId="1270243097" sldId="271"/>
            <ac:spMk id="14" creationId="{3E6A2215-70F2-58A6-14B4-4A28062291BB}"/>
          </ac:spMkLst>
        </pc:spChg>
        <pc:spChg chg="add del mod">
          <ac:chgData name="Armando Spennato - armando.spennato@studio.unibo.it" userId="S::armando.spennato@studio.unibo.it::70d448bf-158c-4291-a672-6b61e3a8b337" providerId="AD" clId="Web-{42688A76-2F80-E5B3-0F4F-4ECDCE484EAE}" dt="2023-09-08T08:09:56.679" v="609"/>
          <ac:spMkLst>
            <pc:docMk/>
            <pc:sldMk cId="1270243097" sldId="271"/>
            <ac:spMk id="15" creationId="{64E57645-AC17-1EA9-D32A-9C4F005DE292}"/>
          </ac:spMkLst>
        </pc:spChg>
        <pc:spChg chg="mod">
          <ac:chgData name="Armando Spennato - armando.spennato@studio.unibo.it" userId="S::armando.spennato@studio.unibo.it::70d448bf-158c-4291-a672-6b61e3a8b337" providerId="AD" clId="Web-{42688A76-2F80-E5B3-0F4F-4ECDCE484EAE}" dt="2023-09-08T08:11:20.072" v="625"/>
          <ac:spMkLst>
            <pc:docMk/>
            <pc:sldMk cId="1270243097" sldId="271"/>
            <ac:spMk id="16" creationId="{362229BA-123D-DDDC-C5AB-3D89B2BE2053}"/>
          </ac:spMkLst>
        </pc:spChg>
        <pc:spChg chg="mod">
          <ac:chgData name="Armando Spennato - armando.spennato@studio.unibo.it" userId="S::armando.spennato@studio.unibo.it::70d448bf-158c-4291-a672-6b61e3a8b337" providerId="AD" clId="Web-{42688A76-2F80-E5B3-0F4F-4ECDCE484EAE}" dt="2023-09-08T08:11:24.213" v="626"/>
          <ac:spMkLst>
            <pc:docMk/>
            <pc:sldMk cId="1270243097" sldId="271"/>
            <ac:spMk id="17" creationId="{A59A7E91-B308-7751-F670-81AB344BB70B}"/>
          </ac:spMkLst>
        </pc:spChg>
        <pc:spChg chg="mod">
          <ac:chgData name="Armando Spennato - armando.spennato@studio.unibo.it" userId="S::armando.spennato@studio.unibo.it::70d448bf-158c-4291-a672-6b61e3a8b337" providerId="AD" clId="Web-{42688A76-2F80-E5B3-0F4F-4ECDCE484EAE}" dt="2023-09-08T08:11:28.354" v="627"/>
          <ac:spMkLst>
            <pc:docMk/>
            <pc:sldMk cId="1270243097" sldId="271"/>
            <ac:spMk id="18" creationId="{C125BAD1-1007-94C7-97BA-5B9F4997A28D}"/>
          </ac:spMkLst>
        </pc:spChg>
        <pc:spChg chg="mod">
          <ac:chgData name="Armando Spennato - armando.spennato@studio.unibo.it" userId="S::armando.spennato@studio.unibo.it::70d448bf-158c-4291-a672-6b61e3a8b337" providerId="AD" clId="Web-{42688A76-2F80-E5B3-0F4F-4ECDCE484EAE}" dt="2023-09-08T08:13:16.998" v="671" actId="20577"/>
          <ac:spMkLst>
            <pc:docMk/>
            <pc:sldMk cId="1270243097" sldId="271"/>
            <ac:spMk id="20" creationId="{C4A1CEDE-2D5E-5874-8583-8A5339949553}"/>
          </ac:spMkLst>
        </pc:spChg>
        <pc:spChg chg="mod">
          <ac:chgData name="Armando Spennato - armando.spennato@studio.unibo.it" userId="S::armando.spennato@studio.unibo.it::70d448bf-158c-4291-a672-6b61e3a8b337" providerId="AD" clId="Web-{42688A76-2F80-E5B3-0F4F-4ECDCE484EAE}" dt="2023-09-08T08:13:22.310" v="672" actId="20577"/>
          <ac:spMkLst>
            <pc:docMk/>
            <pc:sldMk cId="1270243097" sldId="271"/>
            <ac:spMk id="21" creationId="{D0D1F264-6870-3EA3-4D66-F45FBE17185B}"/>
          </ac:spMkLst>
        </pc:spChg>
        <pc:spChg chg="add del mod">
          <ac:chgData name="Armando Spennato - armando.spennato@studio.unibo.it" userId="S::armando.spennato@studio.unibo.it::70d448bf-158c-4291-a672-6b61e3a8b337" providerId="AD" clId="Web-{42688A76-2F80-E5B3-0F4F-4ECDCE484EAE}" dt="2023-09-08T08:08:02.769" v="588"/>
          <ac:spMkLst>
            <pc:docMk/>
            <pc:sldMk cId="1270243097" sldId="271"/>
            <ac:spMk id="22" creationId="{CAA5C6D0-4067-D70D-3407-BE0761974DA9}"/>
          </ac:spMkLst>
        </pc:spChg>
        <pc:spChg chg="add del mod">
          <ac:chgData name="Armando Spennato - armando.spennato@studio.unibo.it" userId="S::armando.spennato@studio.unibo.it::70d448bf-158c-4291-a672-6b61e3a8b337" providerId="AD" clId="Web-{42688A76-2F80-E5B3-0F4F-4ECDCE484EAE}" dt="2023-09-08T08:08:54.536" v="600"/>
          <ac:spMkLst>
            <pc:docMk/>
            <pc:sldMk cId="1270243097" sldId="271"/>
            <ac:spMk id="23" creationId="{272A2D06-B649-83EC-8436-13DF4F4D3598}"/>
          </ac:spMkLst>
        </pc:spChg>
        <pc:spChg chg="add del">
          <ac:chgData name="Armando Spennato - armando.spennato@studio.unibo.it" userId="S::armando.spennato@studio.unibo.it::70d448bf-158c-4291-a672-6b61e3a8b337" providerId="AD" clId="Web-{42688A76-2F80-E5B3-0F4F-4ECDCE484EAE}" dt="2023-09-08T07:21:55.134" v="207"/>
          <ac:spMkLst>
            <pc:docMk/>
            <pc:sldMk cId="1270243097" sldId="271"/>
            <ac:spMk id="24" creationId="{EA9FFB64-C5BA-67C9-AB98-39D7D1A96918}"/>
          </ac:spMkLst>
        </pc:spChg>
        <pc:spChg chg="add mod">
          <ac:chgData name="Armando Spennato - armando.spennato@studio.unibo.it" userId="S::armando.spennato@studio.unibo.it::70d448bf-158c-4291-a672-6b61e3a8b337" providerId="AD" clId="Web-{42688A76-2F80-E5B3-0F4F-4ECDCE484EAE}" dt="2023-09-08T08:09:20.834" v="606" actId="14100"/>
          <ac:spMkLst>
            <pc:docMk/>
            <pc:sldMk cId="1270243097" sldId="271"/>
            <ac:spMk id="25" creationId="{F68D00DA-846A-0D56-01FA-CBCC459EA8F6}"/>
          </ac:spMkLst>
        </pc:spChg>
        <pc:spChg chg="mod">
          <ac:chgData name="Armando Spennato - armando.spennato@studio.unibo.it" userId="S::armando.spennato@studio.unibo.it::70d448bf-158c-4291-a672-6b61e3a8b337" providerId="AD" clId="Web-{42688A76-2F80-E5B3-0F4F-4ECDCE484EAE}" dt="2023-09-08T08:03:11.478" v="504" actId="1076"/>
          <ac:spMkLst>
            <pc:docMk/>
            <pc:sldMk cId="1270243097" sldId="271"/>
            <ac:spMk id="26" creationId="{39634C5A-5665-8DAC-21CC-CFFED9EA1DE9}"/>
          </ac:spMkLst>
        </pc:spChg>
        <pc:spChg chg="mod">
          <ac:chgData name="Armando Spennato - armando.spennato@studio.unibo.it" userId="S::armando.spennato@studio.unibo.it::70d448bf-158c-4291-a672-6b61e3a8b337" providerId="AD" clId="Web-{42688A76-2F80-E5B3-0F4F-4ECDCE484EAE}" dt="2023-09-08T08:03:11.510" v="505" actId="1076"/>
          <ac:spMkLst>
            <pc:docMk/>
            <pc:sldMk cId="1270243097" sldId="271"/>
            <ac:spMk id="27" creationId="{ECEE6BCC-7774-5989-E9B1-E427FFB6199F}"/>
          </ac:spMkLst>
        </pc:spChg>
        <pc:spChg chg="add mod">
          <ac:chgData name="Armando Spennato - armando.spennato@studio.unibo.it" userId="S::armando.spennato@studio.unibo.it::70d448bf-158c-4291-a672-6b61e3a8b337" providerId="AD" clId="Web-{42688A76-2F80-E5B3-0F4F-4ECDCE484EAE}" dt="2023-09-08T08:09:28.225" v="607" actId="14100"/>
          <ac:spMkLst>
            <pc:docMk/>
            <pc:sldMk cId="1270243097" sldId="271"/>
            <ac:spMk id="28" creationId="{7190C640-459A-FBD6-5540-C12868EE4AD3}"/>
          </ac:spMkLst>
        </pc:spChg>
        <pc:spChg chg="add mod">
          <ac:chgData name="Armando Spennato - armando.spennato@studio.unibo.it" userId="S::armando.spennato@studio.unibo.it::70d448bf-158c-4291-a672-6b61e3a8b337" providerId="AD" clId="Web-{42688A76-2F80-E5B3-0F4F-4ECDCE484EAE}" dt="2023-09-08T08:08:48.583" v="599" actId="14100"/>
          <ac:spMkLst>
            <pc:docMk/>
            <pc:sldMk cId="1270243097" sldId="271"/>
            <ac:spMk id="30" creationId="{C25437DD-406C-B025-4265-EB14D19C5CCE}"/>
          </ac:spMkLst>
        </pc:spChg>
        <pc:spChg chg="add mod">
          <ac:chgData name="Armando Spennato - armando.spennato@studio.unibo.it" userId="S::armando.spennato@studio.unibo.it::70d448bf-158c-4291-a672-6b61e3a8b337" providerId="AD" clId="Web-{42688A76-2F80-E5B3-0F4F-4ECDCE484EAE}" dt="2023-09-08T08:08:20.770" v="592" actId="1076"/>
          <ac:spMkLst>
            <pc:docMk/>
            <pc:sldMk cId="1270243097" sldId="271"/>
            <ac:spMk id="32" creationId="{E37B2BF8-1D8E-A1C7-D7DB-FC8B1EC2A5A8}"/>
          </ac:spMkLst>
        </pc:spChg>
        <pc:spChg chg="add del">
          <ac:chgData name="Armando Spennato - armando.spennato@studio.unibo.it" userId="S::armando.spennato@studio.unibo.it::70d448bf-158c-4291-a672-6b61e3a8b337" providerId="AD" clId="Web-{42688A76-2F80-E5B3-0F4F-4ECDCE484EAE}" dt="2023-09-08T07:31:54.606" v="287"/>
          <ac:spMkLst>
            <pc:docMk/>
            <pc:sldMk cId="1270243097" sldId="271"/>
            <ac:spMk id="34" creationId="{BB639F1E-39CF-96A4-7318-F3A50C25B43B}"/>
          </ac:spMkLst>
        </pc:spChg>
        <pc:spChg chg="add del mod">
          <ac:chgData name="Armando Spennato - armando.spennato@studio.unibo.it" userId="S::armando.spennato@studio.unibo.it::70d448bf-158c-4291-a672-6b61e3a8b337" providerId="AD" clId="Web-{42688A76-2F80-E5B3-0F4F-4ECDCE484EAE}" dt="2023-09-08T07:32:20.513" v="293"/>
          <ac:spMkLst>
            <pc:docMk/>
            <pc:sldMk cId="1270243097" sldId="271"/>
            <ac:spMk id="35" creationId="{D827406A-2C4F-7724-9A85-DEB6ACE7F31C}"/>
          </ac:spMkLst>
        </pc:spChg>
        <pc:spChg chg="add mod">
          <ac:chgData name="Armando Spennato - armando.spennato@studio.unibo.it" userId="S::armando.spennato@studio.unibo.it::70d448bf-158c-4291-a672-6b61e3a8b337" providerId="AD" clId="Web-{42688A76-2F80-E5B3-0F4F-4ECDCE484EAE}" dt="2023-09-08T08:03:11.541" v="506" actId="1076"/>
          <ac:spMkLst>
            <pc:docMk/>
            <pc:sldMk cId="1270243097" sldId="271"/>
            <ac:spMk id="37" creationId="{C135CFF1-7DD9-7982-9E96-CF4DF6D54805}"/>
          </ac:spMkLst>
        </pc:spChg>
        <pc:spChg chg="add mod">
          <ac:chgData name="Armando Spennato - armando.spennato@studio.unibo.it" userId="S::armando.spennato@studio.unibo.it::70d448bf-158c-4291-a672-6b61e3a8b337" providerId="AD" clId="Web-{42688A76-2F80-E5B3-0F4F-4ECDCE484EAE}" dt="2023-09-08T08:10:02.210" v="611" actId="1076"/>
          <ac:spMkLst>
            <pc:docMk/>
            <pc:sldMk cId="1270243097" sldId="271"/>
            <ac:spMk id="39" creationId="{8B6D21CF-39A7-CA36-2557-0EA5995AB760}"/>
          </ac:spMkLst>
        </pc:spChg>
        <pc:spChg chg="add del mod">
          <ac:chgData name="Armando Spennato - armando.spennato@studio.unibo.it" userId="S::armando.spennato@studio.unibo.it::70d448bf-158c-4291-a672-6b61e3a8b337" providerId="AD" clId="Web-{42688A76-2F80-E5B3-0F4F-4ECDCE484EAE}" dt="2023-09-08T08:09:58.366" v="610"/>
          <ac:spMkLst>
            <pc:docMk/>
            <pc:sldMk cId="1270243097" sldId="271"/>
            <ac:spMk id="40" creationId="{51C7EB01-4060-F93E-90FB-81957E6360E2}"/>
          </ac:spMkLst>
        </pc:spChg>
        <pc:spChg chg="add del mod">
          <ac:chgData name="Armando Spennato - armando.spennato@studio.unibo.it" userId="S::armando.spennato@studio.unibo.it::70d448bf-158c-4291-a672-6b61e3a8b337" providerId="AD" clId="Web-{42688A76-2F80-E5B3-0F4F-4ECDCE484EAE}" dt="2023-09-08T08:07:34.737" v="571"/>
          <ac:spMkLst>
            <pc:docMk/>
            <pc:sldMk cId="1270243097" sldId="271"/>
            <ac:spMk id="41" creationId="{A6C4B9F2-866C-D211-220F-70A98EBF99BF}"/>
          </ac:spMkLst>
        </pc:spChg>
        <pc:spChg chg="add mod">
          <ac:chgData name="Armando Spennato - armando.spennato@studio.unibo.it" userId="S::armando.spennato@studio.unibo.it::70d448bf-158c-4291-a672-6b61e3a8b337" providerId="AD" clId="Web-{42688A76-2F80-E5B3-0F4F-4ECDCE484EAE}" dt="2023-09-08T08:09:10.037" v="603" actId="1076"/>
          <ac:spMkLst>
            <pc:docMk/>
            <pc:sldMk cId="1270243097" sldId="271"/>
            <ac:spMk id="42" creationId="{D19F8D35-553D-9398-6419-F93B90BCABF1}"/>
          </ac:spMkLst>
        </pc:spChg>
        <pc:spChg chg="add mod">
          <ac:chgData name="Armando Spennato - armando.spennato@studio.unibo.it" userId="S::armando.spennato@studio.unibo.it::70d448bf-158c-4291-a672-6b61e3a8b337" providerId="AD" clId="Web-{42688A76-2F80-E5B3-0F4F-4ECDCE484EAE}" dt="2023-09-08T08:09:32.662" v="608" actId="1076"/>
          <ac:spMkLst>
            <pc:docMk/>
            <pc:sldMk cId="1270243097" sldId="271"/>
            <ac:spMk id="43" creationId="{A6D5C983-D77E-2FF1-0038-D452A58D4106}"/>
          </ac:spMkLst>
        </pc:spChg>
        <pc:spChg chg="add mod">
          <ac:chgData name="Armando Spennato - armando.spennato@studio.unibo.it" userId="S::armando.spennato@studio.unibo.it::70d448bf-158c-4291-a672-6b61e3a8b337" providerId="AD" clId="Web-{42688A76-2F80-E5B3-0F4F-4ECDCE484EAE}" dt="2023-09-08T08:12:54.403" v="666"/>
          <ac:spMkLst>
            <pc:docMk/>
            <pc:sldMk cId="1270243097" sldId="271"/>
            <ac:spMk id="44" creationId="{927B3686-DBD8-9F95-736C-9EB39B004C4A}"/>
          </ac:spMkLst>
        </pc:spChg>
        <pc:spChg chg="add mod">
          <ac:chgData name="Armando Spennato - armando.spennato@studio.unibo.it" userId="S::armando.spennato@studio.unibo.it::70d448bf-158c-4291-a672-6b61e3a8b337" providerId="AD" clId="Web-{42688A76-2F80-E5B3-0F4F-4ECDCE484EAE}" dt="2023-09-08T08:12:50.716" v="665"/>
          <ac:spMkLst>
            <pc:docMk/>
            <pc:sldMk cId="1270243097" sldId="271"/>
            <ac:spMk id="45" creationId="{E6EB014D-2B8D-B487-93B6-9C851C433EEB}"/>
          </ac:spMkLst>
        </pc:spChg>
        <pc:cxnChg chg="mod">
          <ac:chgData name="Armando Spennato - armando.spennato@studio.unibo.it" userId="S::armando.spennato@studio.unibo.it::70d448bf-158c-4291-a672-6b61e3a8b337" providerId="AD" clId="Web-{42688A76-2F80-E5B3-0F4F-4ECDCE484EAE}" dt="2023-09-08T08:13:10.998" v="670"/>
          <ac:cxnSpMkLst>
            <pc:docMk/>
            <pc:sldMk cId="1270243097" sldId="271"/>
            <ac:cxnSpMk id="19" creationId="{F7D5A64F-AE85-B398-5B3C-48208651650F}"/>
          </ac:cxnSpMkLst>
        </pc:cxnChg>
      </pc:sldChg>
      <pc:sldChg chg="addSp delSp modSp">
        <pc:chgData name="Armando Spennato - armando.spennato@studio.unibo.it" userId="S::armando.spennato@studio.unibo.it::70d448bf-158c-4291-a672-6b61e3a8b337" providerId="AD" clId="Web-{42688A76-2F80-E5B3-0F4F-4ECDCE484EAE}" dt="2023-09-08T09:28:41.599" v="939" actId="14100"/>
        <pc:sldMkLst>
          <pc:docMk/>
          <pc:sldMk cId="3400890914" sldId="274"/>
        </pc:sldMkLst>
        <pc:spChg chg="add mod">
          <ac:chgData name="Armando Spennato - armando.spennato@studio.unibo.it" userId="S::armando.spennato@studio.unibo.it::70d448bf-158c-4291-a672-6b61e3a8b337" providerId="AD" clId="Web-{42688A76-2F80-E5B3-0F4F-4ECDCE484EAE}" dt="2023-09-08T08:36:56.199" v="835" actId="1076"/>
          <ac:spMkLst>
            <pc:docMk/>
            <pc:sldMk cId="3400890914" sldId="274"/>
            <ac:spMk id="3" creationId="{BA843E23-9A33-84CF-EED4-C1CF2D3FC3BE}"/>
          </ac:spMkLst>
        </pc:spChg>
        <pc:spChg chg="add mod">
          <ac:chgData name="Armando Spennato - armando.spennato@studio.unibo.it" userId="S::armando.spennato@studio.unibo.it::70d448bf-158c-4291-a672-6b61e3a8b337" providerId="AD" clId="Web-{42688A76-2F80-E5B3-0F4F-4ECDCE484EAE}" dt="2023-09-08T08:38:48.609" v="908" actId="1076"/>
          <ac:spMkLst>
            <pc:docMk/>
            <pc:sldMk cId="3400890914" sldId="274"/>
            <ac:spMk id="6" creationId="{B6BD6C94-AB18-C2CE-0988-2B372D37097F}"/>
          </ac:spMkLst>
        </pc:spChg>
        <pc:spChg chg="add mod">
          <ac:chgData name="Armando Spennato - armando.spennato@studio.unibo.it" userId="S::armando.spennato@studio.unibo.it::70d448bf-158c-4291-a672-6b61e3a8b337" providerId="AD" clId="Web-{42688A76-2F80-E5B3-0F4F-4ECDCE484EAE}" dt="2023-09-08T08:42:41.117" v="918" actId="20577"/>
          <ac:spMkLst>
            <pc:docMk/>
            <pc:sldMk cId="3400890914" sldId="274"/>
            <ac:spMk id="8" creationId="{12AD1136-639D-8A0C-EBBB-B8D525632A32}"/>
          </ac:spMkLst>
        </pc:spChg>
        <pc:spChg chg="add mod">
          <ac:chgData name="Armando Spennato - armando.spennato@studio.unibo.it" userId="S::armando.spennato@studio.unibo.it::70d448bf-158c-4291-a672-6b61e3a8b337" providerId="AD" clId="Web-{42688A76-2F80-E5B3-0F4F-4ECDCE484EAE}" dt="2023-09-08T08:42:49.367" v="919" actId="20577"/>
          <ac:spMkLst>
            <pc:docMk/>
            <pc:sldMk cId="3400890914" sldId="274"/>
            <ac:spMk id="10" creationId="{D6439E6A-24E2-1911-7927-CB7A7BCB1B0A}"/>
          </ac:spMkLst>
        </pc:spChg>
        <pc:spChg chg="add mod">
          <ac:chgData name="Armando Spennato - armando.spennato@studio.unibo.it" userId="S::armando.spennato@studio.unibo.it::70d448bf-158c-4291-a672-6b61e3a8b337" providerId="AD" clId="Web-{42688A76-2F80-E5B3-0F4F-4ECDCE484EAE}" dt="2023-09-08T08:42:53.008" v="920" actId="20577"/>
          <ac:spMkLst>
            <pc:docMk/>
            <pc:sldMk cId="3400890914" sldId="274"/>
            <ac:spMk id="12" creationId="{18E45EC6-33C4-27F6-A5D1-399C3B69D5A7}"/>
          </ac:spMkLst>
        </pc:spChg>
        <pc:spChg chg="add del">
          <ac:chgData name="Armando Spennato - armando.spennato@studio.unibo.it" userId="S::armando.spennato@studio.unibo.it::70d448bf-158c-4291-a672-6b61e3a8b337" providerId="AD" clId="Web-{42688A76-2F80-E5B3-0F4F-4ECDCE484EAE}" dt="2023-09-08T08:29:46.451" v="761"/>
          <ac:spMkLst>
            <pc:docMk/>
            <pc:sldMk cId="3400890914" sldId="274"/>
            <ac:spMk id="14" creationId="{41631EFD-1CC2-E567-FB70-FFA9A8364E05}"/>
          </ac:spMkLst>
        </pc:spChg>
        <pc:spChg chg="add mod">
          <ac:chgData name="Armando Spennato - armando.spennato@studio.unibo.it" userId="S::armando.spennato@studio.unibo.it::70d448bf-158c-4291-a672-6b61e3a8b337" providerId="AD" clId="Web-{42688A76-2F80-E5B3-0F4F-4ECDCE484EAE}" dt="2023-09-08T08:36:56.246" v="838" actId="1076"/>
          <ac:spMkLst>
            <pc:docMk/>
            <pc:sldMk cId="3400890914" sldId="274"/>
            <ac:spMk id="16" creationId="{F5F02BF9-E081-2DBF-E0F9-6C56C6090BA9}"/>
          </ac:spMkLst>
        </pc:spChg>
        <pc:spChg chg="add mod">
          <ac:chgData name="Armando Spennato - armando.spennato@studio.unibo.it" userId="S::armando.spennato@studio.unibo.it::70d448bf-158c-4291-a672-6b61e3a8b337" providerId="AD" clId="Web-{42688A76-2F80-E5B3-0F4F-4ECDCE484EAE}" dt="2023-09-08T08:36:56.262" v="839" actId="1076"/>
          <ac:spMkLst>
            <pc:docMk/>
            <pc:sldMk cId="3400890914" sldId="274"/>
            <ac:spMk id="17" creationId="{45CC63A2-BF5E-D89F-2F24-1E2ACD73FB00}"/>
          </ac:spMkLst>
        </pc:spChg>
        <pc:spChg chg="add mod">
          <ac:chgData name="Armando Spennato - armando.spennato@studio.unibo.it" userId="S::armando.spennato@studio.unibo.it::70d448bf-158c-4291-a672-6b61e3a8b337" providerId="AD" clId="Web-{42688A76-2F80-E5B3-0F4F-4ECDCE484EAE}" dt="2023-09-08T09:28:41.599" v="939" actId="14100"/>
          <ac:spMkLst>
            <pc:docMk/>
            <pc:sldMk cId="3400890914" sldId="274"/>
            <ac:spMk id="18" creationId="{688F56BD-D3AE-C10F-FEEC-6B0E7C2025C4}"/>
          </ac:spMkLst>
        </pc:spChg>
        <pc:spChg chg="add del">
          <ac:chgData name="Armando Spennato - armando.spennato@studio.unibo.it" userId="S::armando.spennato@studio.unibo.it::70d448bf-158c-4291-a672-6b61e3a8b337" providerId="AD" clId="Web-{42688A76-2F80-E5B3-0F4F-4ECDCE484EAE}" dt="2023-09-08T08:35:00.118" v="790"/>
          <ac:spMkLst>
            <pc:docMk/>
            <pc:sldMk cId="3400890914" sldId="274"/>
            <ac:spMk id="19" creationId="{A2D524A3-9B43-E3EA-B9F9-D14D955E8E61}"/>
          </ac:spMkLst>
        </pc:spChg>
        <pc:spChg chg="add mod">
          <ac:chgData name="Armando Spennato - armando.spennato@studio.unibo.it" userId="S::armando.spennato@studio.unibo.it::70d448bf-158c-4291-a672-6b61e3a8b337" providerId="AD" clId="Web-{42688A76-2F80-E5B3-0F4F-4ECDCE484EAE}" dt="2023-09-08T08:49:08.348" v="936" actId="1076"/>
          <ac:spMkLst>
            <pc:docMk/>
            <pc:sldMk cId="3400890914" sldId="274"/>
            <ac:spMk id="20" creationId="{0CDBE8D4-EFB1-F011-A459-748ECB26E590}"/>
          </ac:spMkLst>
        </pc:spChg>
        <pc:spChg chg="add mod">
          <ac:chgData name="Armando Spennato - armando.spennato@studio.unibo.it" userId="S::armando.spennato@studio.unibo.it::70d448bf-158c-4291-a672-6b61e3a8b337" providerId="AD" clId="Web-{42688A76-2F80-E5B3-0F4F-4ECDCE484EAE}" dt="2023-09-08T08:49:13.207" v="937" actId="1076"/>
          <ac:spMkLst>
            <pc:docMk/>
            <pc:sldMk cId="3400890914" sldId="274"/>
            <ac:spMk id="21" creationId="{BAA7CAFD-0FB9-9AAB-DBB4-15BE6A32880F}"/>
          </ac:spMkLst>
        </pc:spChg>
        <pc:spChg chg="add mod">
          <ac:chgData name="Armando Spennato - armando.spennato@studio.unibo.it" userId="S::armando.spennato@studio.unibo.it::70d448bf-158c-4291-a672-6b61e3a8b337" providerId="AD" clId="Web-{42688A76-2F80-E5B3-0F4F-4ECDCE484EAE}" dt="2023-09-08T08:43:14.383" v="923" actId="20577"/>
          <ac:spMkLst>
            <pc:docMk/>
            <pc:sldMk cId="3400890914" sldId="274"/>
            <ac:spMk id="22" creationId="{0139C314-8C2C-DAE7-1B0A-1E2BDADDF14E}"/>
          </ac:spMkLst>
        </pc:spChg>
      </pc:sldChg>
    </pc:docChg>
  </pc:docChgLst>
  <pc:docChgLst>
    <pc:chgData name="Armando Spennato - armando.spennato@studio.unibo.it" userId="S::armando.spennato@studio.unibo.it::70d448bf-158c-4291-a672-6b61e3a8b337" providerId="AD" clId="Web-{5D18F88F-D843-8CB4-AD17-2A1A8721447E}"/>
    <pc:docChg chg="modSld">
      <pc:chgData name="Armando Spennato - armando.spennato@studio.unibo.it" userId="S::armando.spennato@studio.unibo.it::70d448bf-158c-4291-a672-6b61e3a8b337" providerId="AD" clId="Web-{5D18F88F-D843-8CB4-AD17-2A1A8721447E}" dt="2023-09-08T13:19:32.710" v="9" actId="1076"/>
      <pc:docMkLst>
        <pc:docMk/>
      </pc:docMkLst>
      <pc:sldChg chg="addSp modSp addAnim">
        <pc:chgData name="Armando Spennato - armando.spennato@studio.unibo.it" userId="S::armando.spennato@studio.unibo.it::70d448bf-158c-4291-a672-6b61e3a8b337" providerId="AD" clId="Web-{5D18F88F-D843-8CB4-AD17-2A1A8721447E}" dt="2023-09-08T13:19:32.710" v="9" actId="1076"/>
        <pc:sldMkLst>
          <pc:docMk/>
          <pc:sldMk cId="2237500235" sldId="277"/>
        </pc:sldMkLst>
        <pc:picChg chg="add mod">
          <ac:chgData name="Armando Spennato - armando.spennato@studio.unibo.it" userId="S::armando.spennato@studio.unibo.it::70d448bf-158c-4291-a672-6b61e3a8b337" providerId="AD" clId="Web-{5D18F88F-D843-8CB4-AD17-2A1A8721447E}" dt="2023-09-08T13:19:32.710" v="9" actId="1076"/>
          <ac:picMkLst>
            <pc:docMk/>
            <pc:sldMk cId="2237500235" sldId="277"/>
            <ac:picMk id="2" creationId="{99CE2D06-67FF-42EE-4352-9E68C5F5E14C}"/>
          </ac:picMkLst>
        </pc:picChg>
      </pc:sldChg>
    </pc:docChg>
  </pc:docChgLst>
  <pc:docChgLst>
    <pc:chgData name="Armando Spennato - armando.spennato@studio.unibo.it" userId="S::armando.spennato@studio.unibo.it::70d448bf-158c-4291-a672-6b61e3a8b337" providerId="AD" clId="Web-{E6FC07B3-E154-3052-98D3-A15830D54956}"/>
    <pc:docChg chg="modSld sldOrd">
      <pc:chgData name="Armando Spennato - armando.spennato@studio.unibo.it" userId="S::armando.spennato@studio.unibo.it::70d448bf-158c-4291-a672-6b61e3a8b337" providerId="AD" clId="Web-{E6FC07B3-E154-3052-98D3-A15830D54956}" dt="2023-09-07T10:17:15.950" v="35" actId="1076"/>
      <pc:docMkLst>
        <pc:docMk/>
      </pc:docMkLst>
      <pc:sldChg chg="addSp delSp modSp ord">
        <pc:chgData name="Armando Spennato - armando.spennato@studio.unibo.it" userId="S::armando.spennato@studio.unibo.it::70d448bf-158c-4291-a672-6b61e3a8b337" providerId="AD" clId="Web-{E6FC07B3-E154-3052-98D3-A15830D54956}" dt="2023-09-07T10:17:15.950" v="35" actId="1076"/>
        <pc:sldMkLst>
          <pc:docMk/>
          <pc:sldMk cId="902430206" sldId="259"/>
        </pc:sldMkLst>
        <pc:spChg chg="add del mod ord">
          <ac:chgData name="Armando Spennato - armando.spennato@studio.unibo.it" userId="S::armando.spennato@studio.unibo.it::70d448bf-158c-4291-a672-6b61e3a8b337" providerId="AD" clId="Web-{E6FC07B3-E154-3052-98D3-A15830D54956}" dt="2023-09-07T10:10:27.424" v="26" actId="1076"/>
          <ac:spMkLst>
            <pc:docMk/>
            <pc:sldMk cId="902430206" sldId="259"/>
            <ac:spMk id="2" creationId="{55DB6B9A-CACA-D08F-1F0C-5C85E579552D}"/>
          </ac:spMkLst>
        </pc:spChg>
        <pc:spChg chg="add mod">
          <ac:chgData name="Armando Spennato - armando.spennato@studio.unibo.it" userId="S::armando.spennato@studio.unibo.it::70d448bf-158c-4291-a672-6b61e3a8b337" providerId="AD" clId="Web-{E6FC07B3-E154-3052-98D3-A15830D54956}" dt="2023-09-07T10:10:20.845" v="25"/>
          <ac:spMkLst>
            <pc:docMk/>
            <pc:sldMk cId="902430206" sldId="259"/>
            <ac:spMk id="5" creationId="{87D802C6-C922-2A5F-C445-1749D3CC6B4F}"/>
          </ac:spMkLst>
        </pc:spChg>
        <pc:spChg chg="mod">
          <ac:chgData name="Armando Spennato - armando.spennato@studio.unibo.it" userId="S::armando.spennato@studio.unibo.it::70d448bf-158c-4291-a672-6b61e3a8b337" providerId="AD" clId="Web-{E6FC07B3-E154-3052-98D3-A15830D54956}" dt="2023-09-07T10:05:14.388" v="7" actId="20577"/>
          <ac:spMkLst>
            <pc:docMk/>
            <pc:sldMk cId="902430206" sldId="259"/>
            <ac:spMk id="37" creationId="{16A44F6D-0A17-CE17-754E-7D7D8D648C42}"/>
          </ac:spMkLst>
        </pc:spChg>
        <pc:spChg chg="add del">
          <ac:chgData name="Armando Spennato - armando.spennato@studio.unibo.it" userId="S::armando.spennato@studio.unibo.it::70d448bf-158c-4291-a672-6b61e3a8b337" providerId="AD" clId="Web-{E6FC07B3-E154-3052-98D3-A15830D54956}" dt="2023-09-07T10:08:46.902" v="19"/>
          <ac:spMkLst>
            <pc:docMk/>
            <pc:sldMk cId="902430206" sldId="259"/>
            <ac:spMk id="54" creationId="{979E27D9-03C7-44E2-9FF8-15D0C8506AF7}"/>
          </ac:spMkLst>
        </pc:spChg>
        <pc:spChg chg="del">
          <ac:chgData name="Armando Spennato - armando.spennato@studio.unibo.it" userId="S::armando.spennato@studio.unibo.it::70d448bf-158c-4291-a672-6b61e3a8b337" providerId="AD" clId="Web-{E6FC07B3-E154-3052-98D3-A15830D54956}" dt="2023-09-07T10:08:02.133" v="8"/>
          <ac:spMkLst>
            <pc:docMk/>
            <pc:sldMk cId="902430206" sldId="259"/>
            <ac:spMk id="55" creationId="{16A44F6D-0A17-CE17-754E-7D7D8D648C42}"/>
          </ac:spMkLst>
        </pc:spChg>
        <pc:spChg chg="add del">
          <ac:chgData name="Armando Spennato - armando.spennato@studio.unibo.it" userId="S::armando.spennato@studio.unibo.it::70d448bf-158c-4291-a672-6b61e3a8b337" providerId="AD" clId="Web-{E6FC07B3-E154-3052-98D3-A15830D54956}" dt="2023-09-07T10:08:46.902" v="19"/>
          <ac:spMkLst>
            <pc:docMk/>
            <pc:sldMk cId="902430206" sldId="259"/>
            <ac:spMk id="56" creationId="{EEBF1590-3B36-48EE-A89D-3B6F3CB256AB}"/>
          </ac:spMkLst>
        </pc:spChg>
        <pc:spChg chg="add del">
          <ac:chgData name="Armando Spennato - armando.spennato@studio.unibo.it" userId="S::armando.spennato@studio.unibo.it::70d448bf-158c-4291-a672-6b61e3a8b337" providerId="AD" clId="Web-{E6FC07B3-E154-3052-98D3-A15830D54956}" dt="2023-09-07T10:08:46.902" v="19"/>
          <ac:spMkLst>
            <pc:docMk/>
            <pc:sldMk cId="902430206" sldId="259"/>
            <ac:spMk id="57" creationId="{AC8F6C8C-AB5A-4548-942D-E3FD40ACBC49}"/>
          </ac:spMkLst>
        </pc:spChg>
        <pc:spChg chg="add del">
          <ac:chgData name="Armando Spennato - armando.spennato@studio.unibo.it" userId="S::armando.spennato@studio.unibo.it::70d448bf-158c-4291-a672-6b61e3a8b337" providerId="AD" clId="Web-{E6FC07B3-E154-3052-98D3-A15830D54956}" dt="2023-09-07T10:08:23.322" v="13"/>
          <ac:spMkLst>
            <pc:docMk/>
            <pc:sldMk cId="902430206" sldId="259"/>
            <ac:spMk id="61" creationId="{3E7A8632-2729-6D98-1195-DD29703BC0E1}"/>
          </ac:spMkLst>
        </pc:spChg>
        <pc:spChg chg="add del">
          <ac:chgData name="Armando Spennato - armando.spennato@studio.unibo.it" userId="S::armando.spennato@studio.unibo.it::70d448bf-158c-4291-a672-6b61e3a8b337" providerId="AD" clId="Web-{E6FC07B3-E154-3052-98D3-A15830D54956}" dt="2023-09-07T10:08:23.322" v="13"/>
          <ac:spMkLst>
            <pc:docMk/>
            <pc:sldMk cId="902430206" sldId="259"/>
            <ac:spMk id="64" creationId="{D7A453D2-15D8-4403-815F-291FA16340D9}"/>
          </ac:spMkLst>
        </pc:spChg>
        <pc:spChg chg="add del">
          <ac:chgData name="Armando Spennato - armando.spennato@studio.unibo.it" userId="S::armando.spennato@studio.unibo.it::70d448bf-158c-4291-a672-6b61e3a8b337" providerId="AD" clId="Web-{E6FC07B3-E154-3052-98D3-A15830D54956}" dt="2023-09-07T10:08:23.322" v="13"/>
          <ac:spMkLst>
            <pc:docMk/>
            <pc:sldMk cId="902430206" sldId="259"/>
            <ac:spMk id="66" creationId="{8161EA6B-09CA-445B-AB0D-8DF76FA92DEF}"/>
          </ac:spMkLst>
        </pc:spChg>
        <pc:spChg chg="add del">
          <ac:chgData name="Armando Spennato - armando.spennato@studio.unibo.it" userId="S::armando.spennato@studio.unibo.it::70d448bf-158c-4291-a672-6b61e3a8b337" providerId="AD" clId="Web-{E6FC07B3-E154-3052-98D3-A15830D54956}" dt="2023-09-07T10:08:23.322" v="13"/>
          <ac:spMkLst>
            <pc:docMk/>
            <pc:sldMk cId="902430206" sldId="259"/>
            <ac:spMk id="76" creationId="{B8114C98-A349-4111-A123-E8EAB86ABE30}"/>
          </ac:spMkLst>
        </pc:spChg>
        <pc:spChg chg="add del">
          <ac:chgData name="Armando Spennato - armando.spennato@studio.unibo.it" userId="S::armando.spennato@studio.unibo.it::70d448bf-158c-4291-a672-6b61e3a8b337" providerId="AD" clId="Web-{E6FC07B3-E154-3052-98D3-A15830D54956}" dt="2023-09-07T10:08:23.322" v="13"/>
          <ac:spMkLst>
            <pc:docMk/>
            <pc:sldMk cId="902430206" sldId="259"/>
            <ac:spMk id="90" creationId="{E2D3D3F2-ABBB-4453-B1C5-1BEBF7E4DD56}"/>
          </ac:spMkLst>
        </pc:spChg>
        <pc:grpChg chg="add del">
          <ac:chgData name="Armando Spennato - armando.spennato@studio.unibo.it" userId="S::armando.spennato@studio.unibo.it::70d448bf-158c-4291-a672-6b61e3a8b337" providerId="AD" clId="Web-{E6FC07B3-E154-3052-98D3-A15830D54956}" dt="2023-09-07T10:08:23.322" v="13"/>
          <ac:grpSpMkLst>
            <pc:docMk/>
            <pc:sldMk cId="902430206" sldId="259"/>
            <ac:grpSpMk id="68" creationId="{1EA1DAFF-CECA-492F-BFA1-22C64956B8D9}"/>
          </ac:grpSpMkLst>
        </pc:grpChg>
        <pc:grpChg chg="add del">
          <ac:chgData name="Armando Spennato - armando.spennato@studio.unibo.it" userId="S::armando.spennato@studio.unibo.it::70d448bf-158c-4291-a672-6b61e3a8b337" providerId="AD" clId="Web-{E6FC07B3-E154-3052-98D3-A15830D54956}" dt="2023-09-07T10:08:23.322" v="13"/>
          <ac:grpSpMkLst>
            <pc:docMk/>
            <pc:sldMk cId="902430206" sldId="259"/>
            <ac:grpSpMk id="78" creationId="{670FB431-AE18-414D-92F4-1D12D1991152}"/>
          </ac:grpSpMkLst>
        </pc:grpChg>
        <pc:grpChg chg="add del">
          <ac:chgData name="Armando Spennato - armando.spennato@studio.unibo.it" userId="S::armando.spennato@studio.unibo.it::70d448bf-158c-4291-a672-6b61e3a8b337" providerId="AD" clId="Web-{E6FC07B3-E154-3052-98D3-A15830D54956}" dt="2023-09-07T10:08:23.322" v="13"/>
          <ac:grpSpMkLst>
            <pc:docMk/>
            <pc:sldMk cId="902430206" sldId="259"/>
            <ac:grpSpMk id="84" creationId="{AF19A774-30A5-488B-9BAF-629C6440294E}"/>
          </ac:grpSpMkLst>
        </pc:grpChg>
        <pc:grpChg chg="add del">
          <ac:chgData name="Armando Spennato - armando.spennato@studio.unibo.it" userId="S::armando.spennato@studio.unibo.it::70d448bf-158c-4291-a672-6b61e3a8b337" providerId="AD" clId="Web-{E6FC07B3-E154-3052-98D3-A15830D54956}" dt="2023-09-07T10:08:23.322" v="13"/>
          <ac:grpSpMkLst>
            <pc:docMk/>
            <pc:sldMk cId="902430206" sldId="259"/>
            <ac:grpSpMk id="92" creationId="{8214E4A5-A0D2-42C4-8D14-D2A7E495F041}"/>
          </ac:grpSpMkLst>
        </pc:grpChg>
        <pc:picChg chg="add del mod ord">
          <ac:chgData name="Armando Spennato - armando.spennato@studio.unibo.it" userId="S::armando.spennato@studio.unibo.it::70d448bf-158c-4291-a672-6b61e3a8b337" providerId="AD" clId="Web-{E6FC07B3-E154-3052-98D3-A15830D54956}" dt="2023-09-07T10:10:20.845" v="25"/>
          <ac:picMkLst>
            <pc:docMk/>
            <pc:sldMk cId="902430206" sldId="259"/>
            <ac:picMk id="3" creationId="{0C6686B9-E8C5-871E-0288-9111C2F775AA}"/>
          </ac:picMkLst>
        </pc:picChg>
        <pc:picChg chg="add mod">
          <ac:chgData name="Armando Spennato - armando.spennato@studio.unibo.it" userId="S::armando.spennato@studio.unibo.it::70d448bf-158c-4291-a672-6b61e3a8b337" providerId="AD" clId="Web-{E6FC07B3-E154-3052-98D3-A15830D54956}" dt="2023-09-07T10:17:15.950" v="35" actId="1076"/>
          <ac:picMkLst>
            <pc:docMk/>
            <pc:sldMk cId="902430206" sldId="259"/>
            <ac:picMk id="3" creationId="{8B083E22-0982-09F7-9736-55C1A58C0371}"/>
          </ac:picMkLst>
        </pc:picChg>
      </pc:sldChg>
    </pc:docChg>
  </pc:docChgLst>
  <pc:docChgLst>
    <pc:chgData name="Armando Spennato - armando.spennato@studio.unibo.it" userId="S::armando.spennato@studio.unibo.it::70d448bf-158c-4291-a672-6b61e3a8b337" providerId="AD" clId="Web-{907CAD59-EB3B-8603-BEAF-5B19986D4292}"/>
    <pc:docChg chg="modSld sldOrd">
      <pc:chgData name="Armando Spennato - armando.spennato@studio.unibo.it" userId="S::armando.spennato@studio.unibo.it::70d448bf-158c-4291-a672-6b61e3a8b337" providerId="AD" clId="Web-{907CAD59-EB3B-8603-BEAF-5B19986D4292}" dt="2023-09-07T17:39:44.140" v="1021" actId="1076"/>
      <pc:docMkLst>
        <pc:docMk/>
      </pc:docMkLst>
      <pc:sldChg chg="addSp delSp modSp">
        <pc:chgData name="Armando Spennato - armando.spennato@studio.unibo.it" userId="S::armando.spennato@studio.unibo.it::70d448bf-158c-4291-a672-6b61e3a8b337" providerId="AD" clId="Web-{907CAD59-EB3B-8603-BEAF-5B19986D4292}" dt="2023-09-07T14:09:36.050" v="95"/>
        <pc:sldMkLst>
          <pc:docMk/>
          <pc:sldMk cId="2530649008" sldId="266"/>
        </pc:sldMkLst>
        <pc:spChg chg="mod">
          <ac:chgData name="Armando Spennato - armando.spennato@studio.unibo.it" userId="S::armando.spennato@studio.unibo.it::70d448bf-158c-4291-a672-6b61e3a8b337" providerId="AD" clId="Web-{907CAD59-EB3B-8603-BEAF-5B19986D4292}" dt="2023-09-07T14:09:36.050" v="95"/>
          <ac:spMkLst>
            <pc:docMk/>
            <pc:sldMk cId="2530649008" sldId="266"/>
            <ac:spMk id="3" creationId="{B0CBCDF8-D52C-E265-E78D-D080B589527C}"/>
          </ac:spMkLst>
        </pc:spChg>
        <pc:spChg chg="mod">
          <ac:chgData name="Armando Spennato - armando.spennato@studio.unibo.it" userId="S::armando.spennato@studio.unibo.it::70d448bf-158c-4291-a672-6b61e3a8b337" providerId="AD" clId="Web-{907CAD59-EB3B-8603-BEAF-5B19986D4292}" dt="2023-09-07T14:08:06.251" v="81" actId="14100"/>
          <ac:spMkLst>
            <pc:docMk/>
            <pc:sldMk cId="2530649008" sldId="266"/>
            <ac:spMk id="4" creationId="{E1847CBE-FFB3-2B0D-AA84-12FAAAC9AF3E}"/>
          </ac:spMkLst>
        </pc:spChg>
        <pc:spChg chg="mod">
          <ac:chgData name="Armando Spennato - armando.spennato@studio.unibo.it" userId="S::armando.spennato@studio.unibo.it::70d448bf-158c-4291-a672-6b61e3a8b337" providerId="AD" clId="Web-{907CAD59-EB3B-8603-BEAF-5B19986D4292}" dt="2023-09-07T14:08:29.018" v="86" actId="20577"/>
          <ac:spMkLst>
            <pc:docMk/>
            <pc:sldMk cId="2530649008" sldId="266"/>
            <ac:spMk id="6" creationId="{39BC28A2-9DB7-7723-59C2-96866A3773AA}"/>
          </ac:spMkLst>
        </pc:spChg>
        <pc:spChg chg="mod">
          <ac:chgData name="Armando Spennato - armando.spennato@studio.unibo.it" userId="S::armando.spennato@studio.unibo.it::70d448bf-158c-4291-a672-6b61e3a8b337" providerId="AD" clId="Web-{907CAD59-EB3B-8603-BEAF-5B19986D4292}" dt="2023-09-07T14:09:03.893" v="93" actId="14100"/>
          <ac:spMkLst>
            <pc:docMk/>
            <pc:sldMk cId="2530649008" sldId="266"/>
            <ac:spMk id="7" creationId="{D3F6605A-893B-582D-2B32-54A968AAF7F0}"/>
          </ac:spMkLst>
        </pc:spChg>
        <pc:spChg chg="mod">
          <ac:chgData name="Armando Spennato - armando.spennato@studio.unibo.it" userId="S::armando.spennato@studio.unibo.it::70d448bf-158c-4291-a672-6b61e3a8b337" providerId="AD" clId="Web-{907CAD59-EB3B-8603-BEAF-5B19986D4292}" dt="2023-09-07T14:07:54.736" v="79" actId="20577"/>
          <ac:spMkLst>
            <pc:docMk/>
            <pc:sldMk cId="2530649008" sldId="266"/>
            <ac:spMk id="8" creationId="{9906F566-C6E8-A923-BC5C-6100F2218C45}"/>
          </ac:spMkLst>
        </pc:spChg>
        <pc:spChg chg="add del mod">
          <ac:chgData name="Armando Spennato - armando.spennato@studio.unibo.it" userId="S::armando.spennato@studio.unibo.it::70d448bf-158c-4291-a672-6b61e3a8b337" providerId="AD" clId="Web-{907CAD59-EB3B-8603-BEAF-5B19986D4292}" dt="2023-09-07T14:07:50.501" v="78" actId="14100"/>
          <ac:spMkLst>
            <pc:docMk/>
            <pc:sldMk cId="2530649008" sldId="266"/>
            <ac:spMk id="9" creationId="{BF93907C-78DA-2C4E-E405-EB0293344577}"/>
          </ac:spMkLst>
        </pc:spChg>
        <pc:spChg chg="mod">
          <ac:chgData name="Armando Spennato - armando.spennato@studio.unibo.it" userId="S::armando.spennato@studio.unibo.it::70d448bf-158c-4291-a672-6b61e3a8b337" providerId="AD" clId="Web-{907CAD59-EB3B-8603-BEAF-5B19986D4292}" dt="2023-09-07T14:08:48.549" v="90" actId="1076"/>
          <ac:spMkLst>
            <pc:docMk/>
            <pc:sldMk cId="2530649008" sldId="266"/>
            <ac:spMk id="10" creationId="{753B4D9A-5436-BD88-253A-402F9917FF2E}"/>
          </ac:spMkLst>
        </pc:spChg>
        <pc:cxnChg chg="mod">
          <ac:chgData name="Armando Spennato - armando.spennato@studio.unibo.it" userId="S::armando.spennato@studio.unibo.it::70d448bf-158c-4291-a672-6b61e3a8b337" providerId="AD" clId="Web-{907CAD59-EB3B-8603-BEAF-5B19986D4292}" dt="2023-09-07T13:49:02.663" v="9" actId="14100"/>
          <ac:cxnSpMkLst>
            <pc:docMk/>
            <pc:sldMk cId="2530649008" sldId="266"/>
            <ac:cxnSpMk id="2" creationId="{5B838B25-AEA0-BEE1-D042-EE7A66E7CDBD}"/>
          </ac:cxnSpMkLst>
        </pc:cxnChg>
        <pc:cxnChg chg="mod">
          <ac:chgData name="Armando Spennato - armando.spennato@studio.unibo.it" userId="S::armando.spennato@studio.unibo.it::70d448bf-158c-4291-a672-6b61e3a8b337" providerId="AD" clId="Web-{907CAD59-EB3B-8603-BEAF-5B19986D4292}" dt="2023-09-07T14:08:51.862" v="91" actId="14100"/>
          <ac:cxnSpMkLst>
            <pc:docMk/>
            <pc:sldMk cId="2530649008" sldId="266"/>
            <ac:cxnSpMk id="5" creationId="{7B6D137A-7ECF-4175-CE32-EB8B6A1DA959}"/>
          </ac:cxnSpMkLst>
        </pc:cxnChg>
        <pc:cxnChg chg="mod">
          <ac:chgData name="Armando Spennato - armando.spennato@studio.unibo.it" userId="S::armando.spennato@studio.unibo.it::70d448bf-158c-4291-a672-6b61e3a8b337" providerId="AD" clId="Web-{907CAD59-EB3B-8603-BEAF-5B19986D4292}" dt="2023-09-07T14:08:08.798" v="82" actId="14100"/>
          <ac:cxnSpMkLst>
            <pc:docMk/>
            <pc:sldMk cId="2530649008" sldId="266"/>
            <ac:cxnSpMk id="12" creationId="{04B4B089-C942-FD00-952C-944F92B0CF01}"/>
          </ac:cxnSpMkLst>
        </pc:cxnChg>
        <pc:cxnChg chg="mod">
          <ac:chgData name="Armando Spennato - armando.spennato@studio.unibo.it" userId="S::armando.spennato@studio.unibo.it::70d448bf-158c-4291-a672-6b61e3a8b337" providerId="AD" clId="Web-{907CAD59-EB3B-8603-BEAF-5B19986D4292}" dt="2023-09-07T14:09:09.206" v="94" actId="14100"/>
          <ac:cxnSpMkLst>
            <pc:docMk/>
            <pc:sldMk cId="2530649008" sldId="266"/>
            <ac:cxnSpMk id="16" creationId="{360A3AE9-C5E8-8D50-3F0E-C90882D2AE24}"/>
          </ac:cxnSpMkLst>
        </pc:cxnChg>
        <pc:cxnChg chg="mod">
          <ac:chgData name="Armando Spennato - armando.spennato@studio.unibo.it" userId="S::armando.spennato@studio.unibo.it::70d448bf-158c-4291-a672-6b61e3a8b337" providerId="AD" clId="Web-{907CAD59-EB3B-8603-BEAF-5B19986D4292}" dt="2023-09-07T13:58:28.348" v="55" actId="14100"/>
          <ac:cxnSpMkLst>
            <pc:docMk/>
            <pc:sldMk cId="2530649008" sldId="266"/>
            <ac:cxnSpMk id="17" creationId="{B61507E8-84EC-C7CA-CA3C-E794C382F175}"/>
          </ac:cxnSpMkLst>
        </pc:cxnChg>
        <pc:cxnChg chg="mod">
          <ac:chgData name="Armando Spennato - armando.spennato@studio.unibo.it" userId="S::armando.spennato@studio.unibo.it::70d448bf-158c-4291-a672-6b61e3a8b337" providerId="AD" clId="Web-{907CAD59-EB3B-8603-BEAF-5B19986D4292}" dt="2023-09-07T13:55:40.859" v="36" actId="14100"/>
          <ac:cxnSpMkLst>
            <pc:docMk/>
            <pc:sldMk cId="2530649008" sldId="266"/>
            <ac:cxnSpMk id="18" creationId="{75698787-5C45-1746-2CA5-E79D1B9E327C}"/>
          </ac:cxnSpMkLst>
        </pc:cxnChg>
        <pc:cxnChg chg="add mod">
          <ac:chgData name="Armando Spennato - armando.spennato@studio.unibo.it" userId="S::armando.spennato@studio.unibo.it::70d448bf-158c-4291-a672-6b61e3a8b337" providerId="AD" clId="Web-{907CAD59-EB3B-8603-BEAF-5B19986D4292}" dt="2023-09-07T13:48:47.085" v="8" actId="14100"/>
          <ac:cxnSpMkLst>
            <pc:docMk/>
            <pc:sldMk cId="2530649008" sldId="266"/>
            <ac:cxnSpMk id="19" creationId="{0F158E0D-CB56-9D11-1121-8E61E880E310}"/>
          </ac:cxnSpMkLst>
        </pc:cxnChg>
        <pc:cxnChg chg="add mod">
          <ac:chgData name="Armando Spennato - armando.spennato@studio.unibo.it" userId="S::armando.spennato@studio.unibo.it::70d448bf-158c-4291-a672-6b61e3a8b337" providerId="AD" clId="Web-{907CAD59-EB3B-8603-BEAF-5B19986D4292}" dt="2023-09-07T13:51:58.745" v="24" actId="14100"/>
          <ac:cxnSpMkLst>
            <pc:docMk/>
            <pc:sldMk cId="2530649008" sldId="266"/>
            <ac:cxnSpMk id="20" creationId="{AC6A1151-0ED4-6E95-50C4-3BBE320B1E5B}"/>
          </ac:cxnSpMkLst>
        </pc:cxnChg>
        <pc:cxnChg chg="add mod">
          <ac:chgData name="Armando Spennato - armando.spennato@studio.unibo.it" userId="S::armando.spennato@studio.unibo.it::70d448bf-158c-4291-a672-6b61e3a8b337" providerId="AD" clId="Web-{907CAD59-EB3B-8603-BEAF-5B19986D4292}" dt="2023-09-07T13:52:50.840" v="29" actId="14100"/>
          <ac:cxnSpMkLst>
            <pc:docMk/>
            <pc:sldMk cId="2530649008" sldId="266"/>
            <ac:cxnSpMk id="21" creationId="{E81FA2FA-48B6-D332-593D-702D47DFABC9}"/>
          </ac:cxnSpMkLst>
        </pc:cxnChg>
        <pc:cxnChg chg="add mod">
          <ac:chgData name="Armando Spennato - armando.spennato@studio.unibo.it" userId="S::armando.spennato@studio.unibo.it::70d448bf-158c-4291-a672-6b61e3a8b337" providerId="AD" clId="Web-{907CAD59-EB3B-8603-BEAF-5B19986D4292}" dt="2023-09-07T13:58:41.254" v="58" actId="14100"/>
          <ac:cxnSpMkLst>
            <pc:docMk/>
            <pc:sldMk cId="2530649008" sldId="266"/>
            <ac:cxnSpMk id="22" creationId="{DFD98B26-C44E-EC9E-C28A-82308F0AAC34}"/>
          </ac:cxnSpMkLst>
        </pc:cxnChg>
      </pc:sldChg>
      <pc:sldChg chg="addSp delSp modSp ord">
        <pc:chgData name="Armando Spennato - armando.spennato@studio.unibo.it" userId="S::armando.spennato@studio.unibo.it::70d448bf-158c-4291-a672-6b61e3a8b337" providerId="AD" clId="Web-{907CAD59-EB3B-8603-BEAF-5B19986D4292}" dt="2023-09-07T15:59:56.919" v="517"/>
        <pc:sldMkLst>
          <pc:docMk/>
          <pc:sldMk cId="4219485024" sldId="267"/>
        </pc:sldMkLst>
        <pc:spChg chg="add mod">
          <ac:chgData name="Armando Spennato - armando.spennato@studio.unibo.it" userId="S::armando.spennato@studio.unibo.it::70d448bf-158c-4291-a672-6b61e3a8b337" providerId="AD" clId="Web-{907CAD59-EB3B-8603-BEAF-5B19986D4292}" dt="2023-09-07T14:47:09.343" v="111" actId="1076"/>
          <ac:spMkLst>
            <pc:docMk/>
            <pc:sldMk cId="4219485024" sldId="267"/>
            <ac:spMk id="3" creationId="{D50315AA-B851-2DF1-EFEA-E6CC18721C29}"/>
          </ac:spMkLst>
        </pc:spChg>
        <pc:spChg chg="add mod">
          <ac:chgData name="Armando Spennato - armando.spennato@studio.unibo.it" userId="S::armando.spennato@studio.unibo.it::70d448bf-158c-4291-a672-6b61e3a8b337" providerId="AD" clId="Web-{907CAD59-EB3B-8603-BEAF-5B19986D4292}" dt="2023-09-07T14:47:23.141" v="115" actId="1076"/>
          <ac:spMkLst>
            <pc:docMk/>
            <pc:sldMk cId="4219485024" sldId="267"/>
            <ac:spMk id="6" creationId="{2A382061-1B1C-C9B8-E595-3F16D41ABA87}"/>
          </ac:spMkLst>
        </pc:spChg>
        <pc:spChg chg="add mod">
          <ac:chgData name="Armando Spennato - armando.spennato@studio.unibo.it" userId="S::armando.spennato@studio.unibo.it::70d448bf-158c-4291-a672-6b61e3a8b337" providerId="AD" clId="Web-{907CAD59-EB3B-8603-BEAF-5B19986D4292}" dt="2023-09-07T14:47:20.859" v="114" actId="1076"/>
          <ac:spMkLst>
            <pc:docMk/>
            <pc:sldMk cId="4219485024" sldId="267"/>
            <ac:spMk id="8" creationId="{69DB4547-20BC-AC1E-F5AE-224340DE2ED9}"/>
          </ac:spMkLst>
        </pc:spChg>
        <pc:spChg chg="add mod">
          <ac:chgData name="Armando Spennato - armando.spennato@studio.unibo.it" userId="S::armando.spennato@studio.unibo.it::70d448bf-158c-4291-a672-6b61e3a8b337" providerId="AD" clId="Web-{907CAD59-EB3B-8603-BEAF-5B19986D4292}" dt="2023-09-07T14:47:53.548" v="121" actId="1076"/>
          <ac:spMkLst>
            <pc:docMk/>
            <pc:sldMk cId="4219485024" sldId="267"/>
            <ac:spMk id="10" creationId="{6C570F3E-97BF-025C-0216-BBE0C6948753}"/>
          </ac:spMkLst>
        </pc:spChg>
        <pc:spChg chg="add del mod">
          <ac:chgData name="Armando Spennato - armando.spennato@studio.unibo.it" userId="S::armando.spennato@studio.unibo.it::70d448bf-158c-4291-a672-6b61e3a8b337" providerId="AD" clId="Web-{907CAD59-EB3B-8603-BEAF-5B19986D4292}" dt="2023-09-07T14:46:45.639" v="106"/>
          <ac:spMkLst>
            <pc:docMk/>
            <pc:sldMk cId="4219485024" sldId="267"/>
            <ac:spMk id="12" creationId="{5DC22FD1-A1F0-2E6C-00F6-78882A03F591}"/>
          </ac:spMkLst>
        </pc:spChg>
        <pc:spChg chg="add mod">
          <ac:chgData name="Armando Spennato - armando.spennato@studio.unibo.it" userId="S::armando.spennato@studio.unibo.it::70d448bf-158c-4291-a672-6b61e3a8b337" providerId="AD" clId="Web-{907CAD59-EB3B-8603-BEAF-5B19986D4292}" dt="2023-09-07T14:47:50.720" v="120" actId="1076"/>
          <ac:spMkLst>
            <pc:docMk/>
            <pc:sldMk cId="4219485024" sldId="267"/>
            <ac:spMk id="14" creationId="{35284113-C503-18D2-3686-BBECCF238AA2}"/>
          </ac:spMkLst>
        </pc:spChg>
        <pc:spChg chg="add del">
          <ac:chgData name="Armando Spennato - armando.spennato@studio.unibo.it" userId="S::armando.spennato@studio.unibo.it::70d448bf-158c-4291-a672-6b61e3a8b337" providerId="AD" clId="Web-{907CAD59-EB3B-8603-BEAF-5B19986D4292}" dt="2023-09-07T14:46:54.843" v="108"/>
          <ac:spMkLst>
            <pc:docMk/>
            <pc:sldMk cId="4219485024" sldId="267"/>
            <ac:spMk id="16" creationId="{379FC551-D138-0DF3-2B50-E4E783A316A0}"/>
          </ac:spMkLst>
        </pc:spChg>
        <pc:spChg chg="add mod">
          <ac:chgData name="Armando Spennato - armando.spennato@studio.unibo.it" userId="S::armando.spennato@studio.unibo.it::70d448bf-158c-4291-a672-6b61e3a8b337" providerId="AD" clId="Web-{907CAD59-EB3B-8603-BEAF-5B19986D4292}" dt="2023-09-07T14:47:45.751" v="119" actId="1076"/>
          <ac:spMkLst>
            <pc:docMk/>
            <pc:sldMk cId="4219485024" sldId="267"/>
            <ac:spMk id="18" creationId="{14B4E6AD-7E81-54FF-BFF3-1737D0958200}"/>
          </ac:spMkLst>
        </pc:spChg>
      </pc:sldChg>
      <pc:sldChg chg="addSp delSp modSp">
        <pc:chgData name="Armando Spennato - armando.spennato@studio.unibo.it" userId="S::armando.spennato@studio.unibo.it::70d448bf-158c-4291-a672-6b61e3a8b337" providerId="AD" clId="Web-{907CAD59-EB3B-8603-BEAF-5B19986D4292}" dt="2023-09-07T15:32:42.938" v="516"/>
        <pc:sldMkLst>
          <pc:docMk/>
          <pc:sldMk cId="4291727699" sldId="268"/>
        </pc:sldMkLst>
        <pc:spChg chg="add del mod">
          <ac:chgData name="Armando Spennato - armando.spennato@studio.unibo.it" userId="S::armando.spennato@studio.unibo.it::70d448bf-158c-4291-a672-6b61e3a8b337" providerId="AD" clId="Web-{907CAD59-EB3B-8603-BEAF-5B19986D4292}" dt="2023-09-07T14:56:19.847" v="128"/>
          <ac:spMkLst>
            <pc:docMk/>
            <pc:sldMk cId="4291727699" sldId="268"/>
            <ac:spMk id="2" creationId="{13F7D658-1E93-FAE2-CB73-1F985488E2CE}"/>
          </ac:spMkLst>
        </pc:spChg>
        <pc:spChg chg="add mod">
          <ac:chgData name="Armando Spennato - armando.spennato@studio.unibo.it" userId="S::armando.spennato@studio.unibo.it::70d448bf-158c-4291-a672-6b61e3a8b337" providerId="AD" clId="Web-{907CAD59-EB3B-8603-BEAF-5B19986D4292}" dt="2023-09-07T15:32:29.126" v="515"/>
          <ac:spMkLst>
            <pc:docMk/>
            <pc:sldMk cId="4291727699" sldId="268"/>
            <ac:spMk id="5" creationId="{C06BCE9E-60E3-48C4-99A5-BE940429875E}"/>
          </ac:spMkLst>
        </pc:spChg>
        <pc:spChg chg="add del mod">
          <ac:chgData name="Armando Spennato - armando.spennato@studio.unibo.it" userId="S::armando.spennato@studio.unibo.it::70d448bf-158c-4291-a672-6b61e3a8b337" providerId="AD" clId="Web-{907CAD59-EB3B-8603-BEAF-5B19986D4292}" dt="2023-09-07T15:19:32.973" v="338"/>
          <ac:spMkLst>
            <pc:docMk/>
            <pc:sldMk cId="4291727699" sldId="268"/>
            <ac:spMk id="6" creationId="{4BDF3A0A-01BA-2085-DA90-FFFDAB9046CF}"/>
          </ac:spMkLst>
        </pc:spChg>
        <pc:spChg chg="add del mod">
          <ac:chgData name="Armando Spennato - armando.spennato@studio.unibo.it" userId="S::armando.spennato@studio.unibo.it::70d448bf-158c-4291-a672-6b61e3a8b337" providerId="AD" clId="Web-{907CAD59-EB3B-8603-BEAF-5B19986D4292}" dt="2023-09-07T15:20:25.553" v="346"/>
          <ac:spMkLst>
            <pc:docMk/>
            <pc:sldMk cId="4291727699" sldId="268"/>
            <ac:spMk id="7" creationId="{C18027DC-F33A-6627-2EA1-AF6023E725EC}"/>
          </ac:spMkLst>
        </pc:spChg>
        <pc:spChg chg="add del mod">
          <ac:chgData name="Armando Spennato - armando.spennato@studio.unibo.it" userId="S::armando.spennato@studio.unibo.it::70d448bf-158c-4291-a672-6b61e3a8b337" providerId="AD" clId="Web-{907CAD59-EB3B-8603-BEAF-5B19986D4292}" dt="2023-09-07T15:18:38.502" v="324"/>
          <ac:spMkLst>
            <pc:docMk/>
            <pc:sldMk cId="4291727699" sldId="268"/>
            <ac:spMk id="8" creationId="{F1703E9A-76D0-4E73-4C24-7547B057BAD2}"/>
          </ac:spMkLst>
        </pc:spChg>
        <pc:spChg chg="add del mod ord">
          <ac:chgData name="Armando Spennato - armando.spennato@studio.unibo.it" userId="S::armando.spennato@studio.unibo.it::70d448bf-158c-4291-a672-6b61e3a8b337" providerId="AD" clId="Web-{907CAD59-EB3B-8603-BEAF-5B19986D4292}" dt="2023-09-07T15:31:51.734" v="512" actId="1076"/>
          <ac:spMkLst>
            <pc:docMk/>
            <pc:sldMk cId="4291727699" sldId="268"/>
            <ac:spMk id="10" creationId="{FCDB084D-D1A9-A460-C2A9-266C474F8496}"/>
          </ac:spMkLst>
        </pc:spChg>
        <pc:spChg chg="add mod">
          <ac:chgData name="Armando Spennato - armando.spennato@studio.unibo.it" userId="S::armando.spennato@studio.unibo.it::70d448bf-158c-4291-a672-6b61e3a8b337" providerId="AD" clId="Web-{907CAD59-EB3B-8603-BEAF-5B19986D4292}" dt="2023-09-07T15:32:42.938" v="516"/>
          <ac:spMkLst>
            <pc:docMk/>
            <pc:sldMk cId="4291727699" sldId="268"/>
            <ac:spMk id="11" creationId="{1E57392F-F9B9-71DE-AA27-139AD69126FE}"/>
          </ac:spMkLst>
        </pc:spChg>
        <pc:spChg chg="add del">
          <ac:chgData name="Armando Spennato - armando.spennato@studio.unibo.it" userId="S::armando.spennato@studio.unibo.it::70d448bf-158c-4291-a672-6b61e3a8b337" providerId="AD" clId="Web-{907CAD59-EB3B-8603-BEAF-5B19986D4292}" dt="2023-09-07T15:21:16.445" v="378"/>
          <ac:spMkLst>
            <pc:docMk/>
            <pc:sldMk cId="4291727699" sldId="268"/>
            <ac:spMk id="12" creationId="{2B2B3A97-DF11-F99E-59A3-EFFD551CE3B0}"/>
          </ac:spMkLst>
        </pc:spChg>
        <pc:spChg chg="add mod">
          <ac:chgData name="Armando Spennato - armando.spennato@studio.unibo.it" userId="S::armando.spennato@studio.unibo.it::70d448bf-158c-4291-a672-6b61e3a8b337" providerId="AD" clId="Web-{907CAD59-EB3B-8603-BEAF-5B19986D4292}" dt="2023-09-07T15:31:30.343" v="510" actId="1076"/>
          <ac:spMkLst>
            <pc:docMk/>
            <pc:sldMk cId="4291727699" sldId="268"/>
            <ac:spMk id="13" creationId="{189AA7BF-5CAF-DEA5-1677-D13F5A3229A3}"/>
          </ac:spMkLst>
        </pc:spChg>
      </pc:sldChg>
      <pc:sldChg chg="addSp delSp modSp">
        <pc:chgData name="Armando Spennato - armando.spennato@studio.unibo.it" userId="S::armando.spennato@studio.unibo.it::70d448bf-158c-4291-a672-6b61e3a8b337" providerId="AD" clId="Web-{907CAD59-EB3B-8603-BEAF-5B19986D4292}" dt="2023-09-07T17:02:03.702" v="744" actId="20577"/>
        <pc:sldMkLst>
          <pc:docMk/>
          <pc:sldMk cId="4138145652" sldId="270"/>
        </pc:sldMkLst>
        <pc:spChg chg="add mod">
          <ac:chgData name="Armando Spennato - armando.spennato@studio.unibo.it" userId="S::armando.spennato@studio.unibo.it::70d448bf-158c-4291-a672-6b61e3a8b337" providerId="AD" clId="Web-{907CAD59-EB3B-8603-BEAF-5B19986D4292}" dt="2023-09-07T17:00:01.632" v="718" actId="1076"/>
          <ac:spMkLst>
            <pc:docMk/>
            <pc:sldMk cId="4138145652" sldId="270"/>
            <ac:spMk id="2" creationId="{50856297-E0FB-3B15-D473-9FD27637BA0C}"/>
          </ac:spMkLst>
        </pc:spChg>
        <pc:spChg chg="mod">
          <ac:chgData name="Armando Spennato - armando.spennato@studio.unibo.it" userId="S::armando.spennato@studio.unibo.it::70d448bf-158c-4291-a672-6b61e3a8b337" providerId="AD" clId="Web-{907CAD59-EB3B-8603-BEAF-5B19986D4292}" dt="2023-09-07T17:00:33.087" v="727" actId="1076"/>
          <ac:spMkLst>
            <pc:docMk/>
            <pc:sldMk cId="4138145652" sldId="270"/>
            <ac:spMk id="10" creationId="{73250F9C-E021-33B1-4A4B-278297F910CB}"/>
          </ac:spMkLst>
        </pc:spChg>
        <pc:spChg chg="add del">
          <ac:chgData name="Armando Spennato - armando.spennato@studio.unibo.it" userId="S::armando.spennato@studio.unibo.it::70d448bf-158c-4291-a672-6b61e3a8b337" providerId="AD" clId="Web-{907CAD59-EB3B-8603-BEAF-5B19986D4292}" dt="2023-09-07T16:39:21.741" v="623"/>
          <ac:spMkLst>
            <pc:docMk/>
            <pc:sldMk cId="4138145652" sldId="270"/>
            <ac:spMk id="12" creationId="{B521DE46-517F-DD58-6CB4-D6BFF8964207}"/>
          </ac:spMkLst>
        </pc:spChg>
        <pc:spChg chg="add del">
          <ac:chgData name="Armando Spennato - armando.spennato@studio.unibo.it" userId="S::armando.spennato@studio.unibo.it::70d448bf-158c-4291-a672-6b61e3a8b337" providerId="AD" clId="Web-{907CAD59-EB3B-8603-BEAF-5B19986D4292}" dt="2023-09-07T16:32:01.057" v="562"/>
          <ac:spMkLst>
            <pc:docMk/>
            <pc:sldMk cId="4138145652" sldId="270"/>
            <ac:spMk id="14" creationId="{21BE01C7-62B1-9BF8-652D-D1732C36C0F9}"/>
          </ac:spMkLst>
        </pc:spChg>
        <pc:spChg chg="add mod">
          <ac:chgData name="Armando Spennato - armando.spennato@studio.unibo.it" userId="S::armando.spennato@studio.unibo.it::70d448bf-158c-4291-a672-6b61e3a8b337" providerId="AD" clId="Web-{907CAD59-EB3B-8603-BEAF-5B19986D4292}" dt="2023-09-07T17:00:25.930" v="724" actId="1076"/>
          <ac:spMkLst>
            <pc:docMk/>
            <pc:sldMk cId="4138145652" sldId="270"/>
            <ac:spMk id="18" creationId="{BB8D50DE-498B-7A17-F71B-642F396BC4A7}"/>
          </ac:spMkLst>
        </pc:spChg>
        <pc:spChg chg="add mod">
          <ac:chgData name="Armando Spennato - armando.spennato@studio.unibo.it" userId="S::armando.spennato@studio.unibo.it::70d448bf-158c-4291-a672-6b61e3a8b337" providerId="AD" clId="Web-{907CAD59-EB3B-8603-BEAF-5B19986D4292}" dt="2023-09-07T17:02:03.702" v="744" actId="20577"/>
          <ac:spMkLst>
            <pc:docMk/>
            <pc:sldMk cId="4138145652" sldId="270"/>
            <ac:spMk id="19" creationId="{A39DD135-A84C-F765-7242-2B11A607BA8C}"/>
          </ac:spMkLst>
        </pc:spChg>
        <pc:spChg chg="del">
          <ac:chgData name="Armando Spennato - armando.spennato@studio.unibo.it" userId="S::armando.spennato@studio.unibo.it::70d448bf-158c-4291-a672-6b61e3a8b337" providerId="AD" clId="Web-{907CAD59-EB3B-8603-BEAF-5B19986D4292}" dt="2023-09-07T16:56:03.445" v="656"/>
          <ac:spMkLst>
            <pc:docMk/>
            <pc:sldMk cId="4138145652" sldId="270"/>
            <ac:spMk id="42" creationId="{2806A9C1-C6CA-1927-150B-E3E0343EBDF5}"/>
          </ac:spMkLst>
        </pc:spChg>
        <pc:spChg chg="mod">
          <ac:chgData name="Armando Spennato - armando.spennato@studio.unibo.it" userId="S::armando.spennato@studio.unibo.it::70d448bf-158c-4291-a672-6b61e3a8b337" providerId="AD" clId="Web-{907CAD59-EB3B-8603-BEAF-5B19986D4292}" dt="2023-09-07T17:00:31.399" v="726" actId="1076"/>
          <ac:spMkLst>
            <pc:docMk/>
            <pc:sldMk cId="4138145652" sldId="270"/>
            <ac:spMk id="49" creationId="{8AD2F3F8-2837-469E-39DB-C4E52B1E3042}"/>
          </ac:spMkLst>
        </pc:spChg>
        <pc:spChg chg="del mod">
          <ac:chgData name="Armando Spennato - armando.spennato@studio.unibo.it" userId="S::armando.spennato@studio.unibo.it::70d448bf-158c-4291-a672-6b61e3a8b337" providerId="AD" clId="Web-{907CAD59-EB3B-8603-BEAF-5B19986D4292}" dt="2023-09-07T16:57:34.591" v="664"/>
          <ac:spMkLst>
            <pc:docMk/>
            <pc:sldMk cId="4138145652" sldId="270"/>
            <ac:spMk id="50" creationId="{496FC0BC-6452-4557-16D4-EDB6DFBDFFDF}"/>
          </ac:spMkLst>
        </pc:spChg>
        <pc:picChg chg="mod">
          <ac:chgData name="Armando Spennato - armando.spennato@studio.unibo.it" userId="S::armando.spennato@studio.unibo.it::70d448bf-158c-4291-a672-6b61e3a8b337" providerId="AD" clId="Web-{907CAD59-EB3B-8603-BEAF-5B19986D4292}" dt="2023-09-07T17:00:01.616" v="717" actId="1076"/>
          <ac:picMkLst>
            <pc:docMk/>
            <pc:sldMk cId="4138145652" sldId="270"/>
            <ac:picMk id="48" creationId="{8121E85F-B187-4365-9542-3B4FF68244CC}"/>
          </ac:picMkLst>
        </pc:picChg>
        <pc:inkChg chg="add del">
          <ac:chgData name="Armando Spennato - armando.spennato@studio.unibo.it" userId="S::armando.spennato@studio.unibo.it::70d448bf-158c-4291-a672-6b61e3a8b337" providerId="AD" clId="Web-{907CAD59-EB3B-8603-BEAF-5B19986D4292}" dt="2023-09-07T16:31:36.993" v="549"/>
          <ac:inkMkLst>
            <pc:docMk/>
            <pc:sldMk cId="4138145652" sldId="270"/>
            <ac:inkMk id="5" creationId="{8FBD9085-31EE-3C41-CA62-9DB624F3D094}"/>
          </ac:inkMkLst>
        </pc:inkChg>
        <pc:inkChg chg="add del">
          <ac:chgData name="Armando Spennato - armando.spennato@studio.unibo.it" userId="S::armando.spennato@studio.unibo.it::70d448bf-158c-4291-a672-6b61e3a8b337" providerId="AD" clId="Web-{907CAD59-EB3B-8603-BEAF-5B19986D4292}" dt="2023-09-07T16:31:33.086" v="548"/>
          <ac:inkMkLst>
            <pc:docMk/>
            <pc:sldMk cId="4138145652" sldId="270"/>
            <ac:inkMk id="12" creationId="{9D17461F-1F9C-E5DD-B305-43E199597468}"/>
          </ac:inkMkLst>
        </pc:inkChg>
        <pc:inkChg chg="add del">
          <ac:chgData name="Armando Spennato - armando.spennato@studio.unibo.it" userId="S::armando.spennato@studio.unibo.it::70d448bf-158c-4291-a672-6b61e3a8b337" providerId="AD" clId="Web-{907CAD59-EB3B-8603-BEAF-5B19986D4292}" dt="2023-09-07T16:31:32.258" v="547"/>
          <ac:inkMkLst>
            <pc:docMk/>
            <pc:sldMk cId="4138145652" sldId="270"/>
            <ac:inkMk id="13" creationId="{4744E045-A854-6EB5-2D34-9858C6A32F0A}"/>
          </ac:inkMkLst>
        </pc:inkChg>
        <pc:inkChg chg="add del">
          <ac:chgData name="Armando Spennato - armando.spennato@studio.unibo.it" userId="S::armando.spennato@studio.unibo.it::70d448bf-158c-4291-a672-6b61e3a8b337" providerId="AD" clId="Web-{907CAD59-EB3B-8603-BEAF-5B19986D4292}" dt="2023-09-07T16:47:38.601" v="628"/>
          <ac:inkMkLst>
            <pc:docMk/>
            <pc:sldMk cId="4138145652" sldId="270"/>
            <ac:inkMk id="13" creationId="{8AC8515B-B5D5-E8AD-C638-A8C1405A1BC9}"/>
          </ac:inkMkLst>
        </pc:inkChg>
        <pc:inkChg chg="add del">
          <ac:chgData name="Armando Spennato - armando.spennato@studio.unibo.it" userId="S::armando.spennato@studio.unibo.it::70d448bf-158c-4291-a672-6b61e3a8b337" providerId="AD" clId="Web-{907CAD59-EB3B-8603-BEAF-5B19986D4292}" dt="2023-09-07T16:47:39.757" v="629"/>
          <ac:inkMkLst>
            <pc:docMk/>
            <pc:sldMk cId="4138145652" sldId="270"/>
            <ac:inkMk id="14" creationId="{00D9042D-27B4-30C9-3277-DAEC2F8CD8BA}"/>
          </ac:inkMkLst>
        </pc:inkChg>
        <pc:inkChg chg="add del">
          <ac:chgData name="Armando Spennato - armando.spennato@studio.unibo.it" userId="S::armando.spennato@studio.unibo.it::70d448bf-158c-4291-a672-6b61e3a8b337" providerId="AD" clId="Web-{907CAD59-EB3B-8603-BEAF-5B19986D4292}" dt="2023-09-07T16:31:59.822" v="561"/>
          <ac:inkMkLst>
            <pc:docMk/>
            <pc:sldMk cId="4138145652" sldId="270"/>
            <ac:inkMk id="15" creationId="{3E0E0BA3-78DD-4E2F-6B47-992F2C4EB70D}"/>
          </ac:inkMkLst>
        </pc:inkChg>
        <pc:inkChg chg="add del">
          <ac:chgData name="Armando Spennato - armando.spennato@studio.unibo.it" userId="S::armando.spennato@studio.unibo.it::70d448bf-158c-4291-a672-6b61e3a8b337" providerId="AD" clId="Web-{907CAD59-EB3B-8603-BEAF-5B19986D4292}" dt="2023-09-07T16:47:40.351" v="630"/>
          <ac:inkMkLst>
            <pc:docMk/>
            <pc:sldMk cId="4138145652" sldId="270"/>
            <ac:inkMk id="15" creationId="{638EF2CC-1FF6-FD32-76C2-665153CB9E31}"/>
          </ac:inkMkLst>
        </pc:inkChg>
        <pc:inkChg chg="add del">
          <ac:chgData name="Armando Spennato - armando.spennato@studio.unibo.it" userId="S::armando.spennato@studio.unibo.it::70d448bf-158c-4291-a672-6b61e3a8b337" providerId="AD" clId="Web-{907CAD59-EB3B-8603-BEAF-5B19986D4292}" dt="2023-09-07T16:31:58.885" v="560"/>
          <ac:inkMkLst>
            <pc:docMk/>
            <pc:sldMk cId="4138145652" sldId="270"/>
            <ac:inkMk id="16" creationId="{ECE55761-3C26-D385-F9D2-341AAAC551FF}"/>
          </ac:inkMkLst>
        </pc:inkChg>
        <pc:inkChg chg="add del">
          <ac:chgData name="Armando Spennato - armando.spennato@studio.unibo.it" userId="S::armando.spennato@studio.unibo.it::70d448bf-158c-4291-a672-6b61e3a8b337" providerId="AD" clId="Web-{907CAD59-EB3B-8603-BEAF-5B19986D4292}" dt="2023-09-07T16:31:58.463" v="559"/>
          <ac:inkMkLst>
            <pc:docMk/>
            <pc:sldMk cId="4138145652" sldId="270"/>
            <ac:inkMk id="17" creationId="{1BE89E8A-F1EE-4B35-4FF0-7F8AC19106B4}"/>
          </ac:inkMkLst>
        </pc:inkChg>
        <pc:inkChg chg="add del">
          <ac:chgData name="Armando Spennato - armando.spennato@studio.unibo.it" userId="S::armando.spennato@studio.unibo.it::70d448bf-158c-4291-a672-6b61e3a8b337" providerId="AD" clId="Web-{907CAD59-EB3B-8603-BEAF-5B19986D4292}" dt="2023-09-07T16:31:57.447" v="558"/>
          <ac:inkMkLst>
            <pc:docMk/>
            <pc:sldMk cId="4138145652" sldId="270"/>
            <ac:inkMk id="18" creationId="{CC0D5479-5A3A-B0FD-6421-79AA47C206B5}"/>
          </ac:inkMkLst>
        </pc:inkChg>
        <pc:inkChg chg="add del">
          <ac:chgData name="Armando Spennato - armando.spennato@studio.unibo.it" userId="S::armando.spennato@studio.unibo.it::70d448bf-158c-4291-a672-6b61e3a8b337" providerId="AD" clId="Web-{907CAD59-EB3B-8603-BEAF-5B19986D4292}" dt="2023-09-07T16:31:56.744" v="557"/>
          <ac:inkMkLst>
            <pc:docMk/>
            <pc:sldMk cId="4138145652" sldId="270"/>
            <ac:inkMk id="19" creationId="{EFD87D80-4AA8-440D-015E-142C8847837F}"/>
          </ac:inkMkLst>
        </pc:inkChg>
        <pc:inkChg chg="add del">
          <ac:chgData name="Armando Spennato - armando.spennato@studio.unibo.it" userId="S::armando.spennato@studio.unibo.it::70d448bf-158c-4291-a672-6b61e3a8b337" providerId="AD" clId="Web-{907CAD59-EB3B-8603-BEAF-5B19986D4292}" dt="2023-09-07T16:32:31.981" v="578"/>
          <ac:inkMkLst>
            <pc:docMk/>
            <pc:sldMk cId="4138145652" sldId="270"/>
            <ac:inkMk id="20" creationId="{C4E1B17C-AFC9-D360-C756-187554DAD626}"/>
          </ac:inkMkLst>
        </pc:inkChg>
        <pc:inkChg chg="add del">
          <ac:chgData name="Armando Spennato - armando.spennato@studio.unibo.it" userId="S::armando.spennato@studio.unibo.it::70d448bf-158c-4291-a672-6b61e3a8b337" providerId="AD" clId="Web-{907CAD59-EB3B-8603-BEAF-5B19986D4292}" dt="2023-09-07T16:32:10.167" v="569"/>
          <ac:inkMkLst>
            <pc:docMk/>
            <pc:sldMk cId="4138145652" sldId="270"/>
            <ac:inkMk id="21" creationId="{889977CC-845E-7013-2355-343316510507}"/>
          </ac:inkMkLst>
        </pc:inkChg>
        <pc:inkChg chg="add del">
          <ac:chgData name="Armando Spennato - armando.spennato@studio.unibo.it" userId="S::armando.spennato@studio.unibo.it::70d448bf-158c-4291-a672-6b61e3a8b337" providerId="AD" clId="Web-{907CAD59-EB3B-8603-BEAF-5B19986D4292}" dt="2023-09-07T16:32:09.401" v="568"/>
          <ac:inkMkLst>
            <pc:docMk/>
            <pc:sldMk cId="4138145652" sldId="270"/>
            <ac:inkMk id="22" creationId="{2252363A-4CF6-AD41-2F09-A8106C95D747}"/>
          </ac:inkMkLst>
        </pc:inkChg>
        <pc:inkChg chg="add del">
          <ac:chgData name="Armando Spennato - armando.spennato@studio.unibo.it" userId="S::armando.spennato@studio.unibo.it::70d448bf-158c-4291-a672-6b61e3a8b337" providerId="AD" clId="Web-{907CAD59-EB3B-8603-BEAF-5B19986D4292}" dt="2023-09-07T16:32:08.479" v="567"/>
          <ac:inkMkLst>
            <pc:docMk/>
            <pc:sldMk cId="4138145652" sldId="270"/>
            <ac:inkMk id="23" creationId="{0F225678-0401-E31E-5904-49A00779267C}"/>
          </ac:inkMkLst>
        </pc:inkChg>
        <pc:inkChg chg="add del">
          <ac:chgData name="Armando Spennato - armando.spennato@studio.unibo.it" userId="S::armando.spennato@studio.unibo.it::70d448bf-158c-4291-a672-6b61e3a8b337" providerId="AD" clId="Web-{907CAD59-EB3B-8603-BEAF-5B19986D4292}" dt="2023-09-07T16:32:31.481" v="577"/>
          <ac:inkMkLst>
            <pc:docMk/>
            <pc:sldMk cId="4138145652" sldId="270"/>
            <ac:inkMk id="24" creationId="{0901532E-DF2C-96F0-133D-496A82929230}"/>
          </ac:inkMkLst>
        </pc:inkChg>
        <pc:inkChg chg="add del">
          <ac:chgData name="Armando Spennato - armando.spennato@studio.unibo.it" userId="S::armando.spennato@studio.unibo.it::70d448bf-158c-4291-a672-6b61e3a8b337" providerId="AD" clId="Web-{907CAD59-EB3B-8603-BEAF-5B19986D4292}" dt="2023-09-07T16:32:30.684" v="576"/>
          <ac:inkMkLst>
            <pc:docMk/>
            <pc:sldMk cId="4138145652" sldId="270"/>
            <ac:inkMk id="25" creationId="{78196D38-CB9C-ABC7-7664-A21F0DC4526D}"/>
          </ac:inkMkLst>
        </pc:inkChg>
        <pc:inkChg chg="add del">
          <ac:chgData name="Armando Spennato - armando.spennato@studio.unibo.it" userId="S::armando.spennato@studio.unibo.it::70d448bf-158c-4291-a672-6b61e3a8b337" providerId="AD" clId="Web-{907CAD59-EB3B-8603-BEAF-5B19986D4292}" dt="2023-09-07T16:32:29.871" v="575"/>
          <ac:inkMkLst>
            <pc:docMk/>
            <pc:sldMk cId="4138145652" sldId="270"/>
            <ac:inkMk id="26" creationId="{4C7C5AB1-AB08-3794-BFFB-51896BAD5985}"/>
          </ac:inkMkLst>
        </pc:inkChg>
        <pc:inkChg chg="add del">
          <ac:chgData name="Armando Spennato - armando.spennato@studio.unibo.it" userId="S::armando.spennato@studio.unibo.it::70d448bf-158c-4291-a672-6b61e3a8b337" providerId="AD" clId="Web-{907CAD59-EB3B-8603-BEAF-5B19986D4292}" dt="2023-09-07T16:32:29.074" v="574"/>
          <ac:inkMkLst>
            <pc:docMk/>
            <pc:sldMk cId="4138145652" sldId="270"/>
            <ac:inkMk id="27" creationId="{BE41332F-6801-C7B8-EE97-B7E7F94ED0C6}"/>
          </ac:inkMkLst>
        </pc:inkChg>
        <pc:inkChg chg="add del">
          <ac:chgData name="Armando Spennato - armando.spennato@studio.unibo.it" userId="S::armando.spennato@studio.unibo.it::70d448bf-158c-4291-a672-6b61e3a8b337" providerId="AD" clId="Web-{907CAD59-EB3B-8603-BEAF-5B19986D4292}" dt="2023-09-07T16:32:53.061" v="582"/>
          <ac:inkMkLst>
            <pc:docMk/>
            <pc:sldMk cId="4138145652" sldId="270"/>
            <ac:inkMk id="28" creationId="{20F0D1D4-B6AC-9398-F59B-80A575900E6E}"/>
          </ac:inkMkLst>
        </pc:inkChg>
        <pc:inkChg chg="add del">
          <ac:chgData name="Armando Spennato - armando.spennato@studio.unibo.it" userId="S::armando.spennato@studio.unibo.it::70d448bf-158c-4291-a672-6b61e3a8b337" providerId="AD" clId="Web-{907CAD59-EB3B-8603-BEAF-5B19986D4292}" dt="2023-09-07T16:32:57.982" v="584"/>
          <ac:inkMkLst>
            <pc:docMk/>
            <pc:sldMk cId="4138145652" sldId="270"/>
            <ac:inkMk id="29" creationId="{7432D5F0-7D73-D13A-48C4-C980797C2E0D}"/>
          </ac:inkMkLst>
        </pc:inkChg>
        <pc:inkChg chg="add del">
          <ac:chgData name="Armando Spennato - armando.spennato@studio.unibo.it" userId="S::armando.spennato@studio.unibo.it::70d448bf-158c-4291-a672-6b61e3a8b337" providerId="AD" clId="Web-{907CAD59-EB3B-8603-BEAF-5B19986D4292}" dt="2023-09-07T16:33:32.250" v="588"/>
          <ac:inkMkLst>
            <pc:docMk/>
            <pc:sldMk cId="4138145652" sldId="270"/>
            <ac:inkMk id="31" creationId="{4C29E62C-1840-EF92-40A3-89391EDEBA2E}"/>
          </ac:inkMkLst>
        </pc:inkChg>
        <pc:inkChg chg="add del">
          <ac:chgData name="Armando Spennato - armando.spennato@studio.unibo.it" userId="S::armando.spennato@studio.unibo.it::70d448bf-158c-4291-a672-6b61e3a8b337" providerId="AD" clId="Web-{907CAD59-EB3B-8603-BEAF-5B19986D4292}" dt="2023-09-07T16:33:44.595" v="591"/>
          <ac:inkMkLst>
            <pc:docMk/>
            <pc:sldMk cId="4138145652" sldId="270"/>
            <ac:inkMk id="32" creationId="{F4CF0F3D-7B7F-D0A3-9FDF-7A1B0A6A8235}"/>
          </ac:inkMkLst>
        </pc:inkChg>
        <pc:inkChg chg="add del">
          <ac:chgData name="Armando Spennato - armando.spennato@studio.unibo.it" userId="S::armando.spennato@studio.unibo.it::70d448bf-158c-4291-a672-6b61e3a8b337" providerId="AD" clId="Web-{907CAD59-EB3B-8603-BEAF-5B19986D4292}" dt="2023-09-07T16:37:45.423" v="608"/>
          <ac:inkMkLst>
            <pc:docMk/>
            <pc:sldMk cId="4138145652" sldId="270"/>
            <ac:inkMk id="35" creationId="{359FF7AE-507C-F00F-D00A-9BD313A435A9}"/>
          </ac:inkMkLst>
        </pc:inkChg>
        <pc:inkChg chg="add del mod">
          <ac:chgData name="Armando Spennato - armando.spennato@studio.unibo.it" userId="S::armando.spennato@studio.unibo.it::70d448bf-158c-4291-a672-6b61e3a8b337" providerId="AD" clId="Web-{907CAD59-EB3B-8603-BEAF-5B19986D4292}" dt="2023-09-07T16:37:43.891" v="607"/>
          <ac:inkMkLst>
            <pc:docMk/>
            <pc:sldMk cId="4138145652" sldId="270"/>
            <ac:inkMk id="36" creationId="{04A1F18D-DA9E-2B5C-8D48-7FCC013A97AB}"/>
          </ac:inkMkLst>
        </pc:inkChg>
        <pc:inkChg chg="add del">
          <ac:chgData name="Armando Spennato - armando.spennato@studio.unibo.it" userId="S::armando.spennato@studio.unibo.it::70d448bf-158c-4291-a672-6b61e3a8b337" providerId="AD" clId="Web-{907CAD59-EB3B-8603-BEAF-5B19986D4292}" dt="2023-09-07T16:37:48.532" v="610"/>
          <ac:inkMkLst>
            <pc:docMk/>
            <pc:sldMk cId="4138145652" sldId="270"/>
            <ac:inkMk id="37" creationId="{22910CF2-FBC1-E8C7-E080-F467FAB49D18}"/>
          </ac:inkMkLst>
        </pc:inkChg>
        <pc:inkChg chg="add del">
          <ac:chgData name="Armando Spennato - armando.spennato@studio.unibo.it" userId="S::armando.spennato@studio.unibo.it::70d448bf-158c-4291-a672-6b61e3a8b337" providerId="AD" clId="Web-{907CAD59-EB3B-8603-BEAF-5B19986D4292}" dt="2023-09-07T16:37:46.579" v="609"/>
          <ac:inkMkLst>
            <pc:docMk/>
            <pc:sldMk cId="4138145652" sldId="270"/>
            <ac:inkMk id="38" creationId="{5FC1DC3C-05AF-04F9-4B75-D48C5650FEA8}"/>
          </ac:inkMkLst>
        </pc:inkChg>
        <pc:cxnChg chg="add del mod">
          <ac:chgData name="Armando Spennato - armando.spennato@studio.unibo.it" userId="S::armando.spennato@studio.unibo.it::70d448bf-158c-4291-a672-6b61e3a8b337" providerId="AD" clId="Web-{907CAD59-EB3B-8603-BEAF-5B19986D4292}" dt="2023-09-07T16:32:59.983" v="585"/>
          <ac:cxnSpMkLst>
            <pc:docMk/>
            <pc:sldMk cId="4138145652" sldId="270"/>
            <ac:cxnSpMk id="3" creationId="{0655755E-834E-B124-CE22-059D35276838}"/>
          </ac:cxnSpMkLst>
        </pc:cxnChg>
        <pc:cxnChg chg="add del mod">
          <ac:chgData name="Armando Spennato - armando.spennato@studio.unibo.it" userId="S::armando.spennato@studio.unibo.it::70d448bf-158c-4291-a672-6b61e3a8b337" providerId="AD" clId="Web-{907CAD59-EB3B-8603-BEAF-5B19986D4292}" dt="2023-09-07T16:38:31.629" v="617"/>
          <ac:cxnSpMkLst>
            <pc:docMk/>
            <pc:sldMk cId="4138145652" sldId="270"/>
            <ac:cxnSpMk id="3" creationId="{BE1BDF54-3893-7615-0989-E1EF905B30A9}"/>
          </ac:cxnSpMkLst>
        </pc:cxnChg>
        <pc:cxnChg chg="add del mod">
          <ac:chgData name="Armando Spennato - armando.spennato@studio.unibo.it" userId="S::armando.spennato@studio.unibo.it::70d448bf-158c-4291-a672-6b61e3a8b337" providerId="AD" clId="Web-{907CAD59-EB3B-8603-BEAF-5B19986D4292}" dt="2023-09-07T16:38:50.458" v="621"/>
          <ac:cxnSpMkLst>
            <pc:docMk/>
            <pc:sldMk cId="4138145652" sldId="270"/>
            <ac:cxnSpMk id="5" creationId="{8DDE874E-0798-4286-9CA3-EA5E508BFB26}"/>
          </ac:cxnSpMkLst>
        </pc:cxnChg>
        <pc:cxnChg chg="add del mod">
          <ac:chgData name="Armando Spennato - armando.spennato@studio.unibo.it" userId="S::armando.spennato@studio.unibo.it::70d448bf-158c-4291-a672-6b61e3a8b337" providerId="AD" clId="Web-{907CAD59-EB3B-8603-BEAF-5B19986D4292}" dt="2023-09-07T16:56:04.695" v="657"/>
          <ac:cxnSpMkLst>
            <pc:docMk/>
            <pc:sldMk cId="4138145652" sldId="270"/>
            <ac:cxnSpMk id="16" creationId="{6F88FDB1-66DA-78F9-6975-12F8A3A217FE}"/>
          </ac:cxnSpMkLst>
        </pc:cxnChg>
        <pc:cxnChg chg="add del">
          <ac:chgData name="Armando Spennato - armando.spennato@studio.unibo.it" userId="S::armando.spennato@studio.unibo.it::70d448bf-158c-4291-a672-6b61e3a8b337" providerId="AD" clId="Web-{907CAD59-EB3B-8603-BEAF-5B19986D4292}" dt="2023-09-07T16:56:15.524" v="659"/>
          <ac:cxnSpMkLst>
            <pc:docMk/>
            <pc:sldMk cId="4138145652" sldId="270"/>
            <ac:cxnSpMk id="17" creationId="{328E08D1-78FC-9348-4C26-29F5D278DFE4}"/>
          </ac:cxnSpMkLst>
        </pc:cxnChg>
        <pc:cxnChg chg="add del mod">
          <ac:chgData name="Armando Spennato - armando.spennato@studio.unibo.it" userId="S::armando.spennato@studio.unibo.it::70d448bf-158c-4291-a672-6b61e3a8b337" providerId="AD" clId="Web-{907CAD59-EB3B-8603-BEAF-5B19986D4292}" dt="2023-09-07T16:34:28.019" v="601"/>
          <ac:cxnSpMkLst>
            <pc:docMk/>
            <pc:sldMk cId="4138145652" sldId="270"/>
            <ac:cxnSpMk id="30" creationId="{56CB7FB8-6658-484A-4818-43BBE15824B4}"/>
          </ac:cxnSpMkLst>
        </pc:cxnChg>
      </pc:sldChg>
      <pc:sldChg chg="addSp delSp modSp">
        <pc:chgData name="Armando Spennato - armando.spennato@studio.unibo.it" userId="S::armando.spennato@studio.unibo.it::70d448bf-158c-4291-a672-6b61e3a8b337" providerId="AD" clId="Web-{907CAD59-EB3B-8603-BEAF-5B19986D4292}" dt="2023-09-07T17:39:44.140" v="1021" actId="1076"/>
        <pc:sldMkLst>
          <pc:docMk/>
          <pc:sldMk cId="1270243097" sldId="271"/>
        </pc:sldMkLst>
        <pc:spChg chg="add mod">
          <ac:chgData name="Armando Spennato - armando.spennato@studio.unibo.it" userId="S::armando.spennato@studio.unibo.it::70d448bf-158c-4291-a672-6b61e3a8b337" providerId="AD" clId="Web-{907CAD59-EB3B-8603-BEAF-5B19986D4292}" dt="2023-09-07T17:37:05.959" v="949" actId="1076"/>
          <ac:spMkLst>
            <pc:docMk/>
            <pc:sldMk cId="1270243097" sldId="271"/>
            <ac:spMk id="2" creationId="{5054595C-B8C3-EF11-4BC6-CD7F6541A73F}"/>
          </ac:spMkLst>
        </pc:spChg>
        <pc:spChg chg="add del mod">
          <ac:chgData name="Armando Spennato - armando.spennato@studio.unibo.it" userId="S::armando.spennato@studio.unibo.it::70d448bf-158c-4291-a672-6b61e3a8b337" providerId="AD" clId="Web-{907CAD59-EB3B-8603-BEAF-5B19986D4292}" dt="2023-09-07T17:05:43.169" v="775"/>
          <ac:spMkLst>
            <pc:docMk/>
            <pc:sldMk cId="1270243097" sldId="271"/>
            <ac:spMk id="3" creationId="{DBA6E99B-EEC4-583F-C75D-611125144EE9}"/>
          </ac:spMkLst>
        </pc:spChg>
        <pc:spChg chg="add mod">
          <ac:chgData name="Armando Spennato - armando.spennato@studio.unibo.it" userId="S::armando.spennato@studio.unibo.it::70d448bf-158c-4291-a672-6b61e3a8b337" providerId="AD" clId="Web-{907CAD59-EB3B-8603-BEAF-5B19986D4292}" dt="2023-09-07T17:37:17.678" v="956" actId="14100"/>
          <ac:spMkLst>
            <pc:docMk/>
            <pc:sldMk cId="1270243097" sldId="271"/>
            <ac:spMk id="4" creationId="{389609E8-6D0E-FEB2-3A59-A7941814568D}"/>
          </ac:spMkLst>
        </pc:spChg>
        <pc:spChg chg="add mod">
          <ac:chgData name="Armando Spennato - armando.spennato@studio.unibo.it" userId="S::armando.spennato@studio.unibo.it::70d448bf-158c-4291-a672-6b61e3a8b337" providerId="AD" clId="Web-{907CAD59-EB3B-8603-BEAF-5B19986D4292}" dt="2023-09-07T17:39:35.968" v="1018" actId="1076"/>
          <ac:spMkLst>
            <pc:docMk/>
            <pc:sldMk cId="1270243097" sldId="271"/>
            <ac:spMk id="5" creationId="{FE7F1533-1982-EAAC-E0CE-44DF81B75CA4}"/>
          </ac:spMkLst>
        </pc:spChg>
        <pc:spChg chg="add mod">
          <ac:chgData name="Armando Spennato - armando.spennato@studio.unibo.it" userId="S::armando.spennato@studio.unibo.it::70d448bf-158c-4291-a672-6b61e3a8b337" providerId="AD" clId="Web-{907CAD59-EB3B-8603-BEAF-5B19986D4292}" dt="2023-09-07T17:39:44.140" v="1021" actId="1076"/>
          <ac:spMkLst>
            <pc:docMk/>
            <pc:sldMk cId="1270243097" sldId="271"/>
            <ac:spMk id="8" creationId="{8AB2E84C-C5EA-46BA-E4B5-895B69CCE95A}"/>
          </ac:spMkLst>
        </pc:spChg>
        <pc:spChg chg="add del mod">
          <ac:chgData name="Armando Spennato - armando.spennato@studio.unibo.it" userId="S::armando.spennato@studio.unibo.it::70d448bf-158c-4291-a672-6b61e3a8b337" providerId="AD" clId="Web-{907CAD59-EB3B-8603-BEAF-5B19986D4292}" dt="2023-09-07T17:30:17.183" v="826"/>
          <ac:spMkLst>
            <pc:docMk/>
            <pc:sldMk cId="1270243097" sldId="271"/>
            <ac:spMk id="10" creationId="{F2C07C75-3293-5202-94FF-125F78D0532A}"/>
          </ac:spMkLst>
        </pc:spChg>
        <pc:spChg chg="add mod">
          <ac:chgData name="Armando Spennato - armando.spennato@studio.unibo.it" userId="S::armando.spennato@studio.unibo.it::70d448bf-158c-4291-a672-6b61e3a8b337" providerId="AD" clId="Web-{907CAD59-EB3B-8603-BEAF-5B19986D4292}" dt="2023-09-07T17:38:01.712" v="986" actId="14100"/>
          <ac:spMkLst>
            <pc:docMk/>
            <pc:sldMk cId="1270243097" sldId="271"/>
            <ac:spMk id="12" creationId="{CCF51F6E-2782-E8DE-E035-F615BA54C1C0}"/>
          </ac:spMkLst>
        </pc:spChg>
        <pc:spChg chg="add mod">
          <ac:chgData name="Armando Spennato - armando.spennato@studio.unibo.it" userId="S::armando.spennato@studio.unibo.it::70d448bf-158c-4291-a672-6b61e3a8b337" providerId="AD" clId="Web-{907CAD59-EB3B-8603-BEAF-5B19986D4292}" dt="2023-09-07T17:38:01.728" v="987" actId="14100"/>
          <ac:spMkLst>
            <pc:docMk/>
            <pc:sldMk cId="1270243097" sldId="271"/>
            <ac:spMk id="14" creationId="{3E6A2215-70F2-58A6-14B4-4A28062291BB}"/>
          </ac:spMkLst>
        </pc:spChg>
        <pc:spChg chg="add mod">
          <ac:chgData name="Armando Spennato - armando.spennato@studio.unibo.it" userId="S::armando.spennato@studio.unibo.it::70d448bf-158c-4291-a672-6b61e3a8b337" providerId="AD" clId="Web-{907CAD59-EB3B-8603-BEAF-5B19986D4292}" dt="2023-09-07T17:38:01.743" v="988" actId="14100"/>
          <ac:spMkLst>
            <pc:docMk/>
            <pc:sldMk cId="1270243097" sldId="271"/>
            <ac:spMk id="16" creationId="{362229BA-123D-DDDC-C5AB-3D89B2BE2053}"/>
          </ac:spMkLst>
        </pc:spChg>
        <pc:spChg chg="add mod">
          <ac:chgData name="Armando Spennato - armando.spennato@studio.unibo.it" userId="S::armando.spennato@studio.unibo.it::70d448bf-158c-4291-a672-6b61e3a8b337" providerId="AD" clId="Web-{907CAD59-EB3B-8603-BEAF-5B19986D4292}" dt="2023-09-07T17:38:01.743" v="989" actId="14100"/>
          <ac:spMkLst>
            <pc:docMk/>
            <pc:sldMk cId="1270243097" sldId="271"/>
            <ac:spMk id="17" creationId="{A59A7E91-B308-7751-F670-81AB344BB70B}"/>
          </ac:spMkLst>
        </pc:spChg>
        <pc:spChg chg="add mod">
          <ac:chgData name="Armando Spennato - armando.spennato@studio.unibo.it" userId="S::armando.spennato@studio.unibo.it::70d448bf-158c-4291-a672-6b61e3a8b337" providerId="AD" clId="Web-{907CAD59-EB3B-8603-BEAF-5B19986D4292}" dt="2023-09-07T17:38:01.759" v="990" actId="14100"/>
          <ac:spMkLst>
            <pc:docMk/>
            <pc:sldMk cId="1270243097" sldId="271"/>
            <ac:spMk id="18" creationId="{C125BAD1-1007-94C7-97BA-5B9F4997A28D}"/>
          </ac:spMkLst>
        </pc:spChg>
        <pc:spChg chg="add mod">
          <ac:chgData name="Armando Spennato - armando.spennato@studio.unibo.it" userId="S::armando.spennato@studio.unibo.it::70d448bf-158c-4291-a672-6b61e3a8b337" providerId="AD" clId="Web-{907CAD59-EB3B-8603-BEAF-5B19986D4292}" dt="2023-09-07T17:38:01.775" v="992" actId="14100"/>
          <ac:spMkLst>
            <pc:docMk/>
            <pc:sldMk cId="1270243097" sldId="271"/>
            <ac:spMk id="20" creationId="{C4A1CEDE-2D5E-5874-8583-8A5339949553}"/>
          </ac:spMkLst>
        </pc:spChg>
        <pc:spChg chg="add mod">
          <ac:chgData name="Armando Spennato - armando.spennato@studio.unibo.it" userId="S::armando.spennato@studio.unibo.it::70d448bf-158c-4291-a672-6b61e3a8b337" providerId="AD" clId="Web-{907CAD59-EB3B-8603-BEAF-5B19986D4292}" dt="2023-09-07T17:38:01.775" v="993" actId="14100"/>
          <ac:spMkLst>
            <pc:docMk/>
            <pc:sldMk cId="1270243097" sldId="271"/>
            <ac:spMk id="21" creationId="{D0D1F264-6870-3EA3-4D66-F45FBE17185B}"/>
          </ac:spMkLst>
        </pc:spChg>
        <pc:spChg chg="add del">
          <ac:chgData name="Armando Spennato - armando.spennato@studio.unibo.it" userId="S::armando.spennato@studio.unibo.it::70d448bf-158c-4291-a672-6b61e3a8b337" providerId="AD" clId="Web-{907CAD59-EB3B-8603-BEAF-5B19986D4292}" dt="2023-09-07T17:38:12.932" v="997"/>
          <ac:spMkLst>
            <pc:docMk/>
            <pc:sldMk cId="1270243097" sldId="271"/>
            <ac:spMk id="22" creationId="{F064A047-37AC-8D1D-6789-EA6C47E12E70}"/>
          </ac:spMkLst>
        </pc:spChg>
        <pc:spChg chg="add del">
          <ac:chgData name="Armando Spennato - armando.spennato@studio.unibo.it" userId="S::armando.spennato@studio.unibo.it::70d448bf-158c-4291-a672-6b61e3a8b337" providerId="AD" clId="Web-{907CAD59-EB3B-8603-BEAF-5B19986D4292}" dt="2023-09-07T17:38:12.072" v="996"/>
          <ac:spMkLst>
            <pc:docMk/>
            <pc:sldMk cId="1270243097" sldId="271"/>
            <ac:spMk id="23" creationId="{2F82CD78-1EBE-51C1-4CC8-0808F21192F2}"/>
          </ac:spMkLst>
        </pc:spChg>
        <pc:spChg chg="add del">
          <ac:chgData name="Armando Spennato - armando.spennato@studio.unibo.it" userId="S::armando.spennato@studio.unibo.it::70d448bf-158c-4291-a672-6b61e3a8b337" providerId="AD" clId="Web-{907CAD59-EB3B-8603-BEAF-5B19986D4292}" dt="2023-09-07T17:38:19.401" v="999"/>
          <ac:spMkLst>
            <pc:docMk/>
            <pc:sldMk cId="1270243097" sldId="271"/>
            <ac:spMk id="24" creationId="{D91B70BB-64C1-89E0-8863-C5EAC2433031}"/>
          </ac:spMkLst>
        </pc:spChg>
        <pc:spChg chg="add del mod">
          <ac:chgData name="Armando Spennato - armando.spennato@studio.unibo.it" userId="S::armando.spennato@studio.unibo.it::70d448bf-158c-4291-a672-6b61e3a8b337" providerId="AD" clId="Web-{907CAD59-EB3B-8603-BEAF-5B19986D4292}" dt="2023-09-07T17:38:51.137" v="1007"/>
          <ac:spMkLst>
            <pc:docMk/>
            <pc:sldMk cId="1270243097" sldId="271"/>
            <ac:spMk id="25" creationId="{14E08C94-F8BB-D69C-18BF-03D8BDFAF8D2}"/>
          </ac:spMkLst>
        </pc:spChg>
        <pc:spChg chg="add mod">
          <ac:chgData name="Armando Spennato - armando.spennato@studio.unibo.it" userId="S::armando.spennato@studio.unibo.it::70d448bf-158c-4291-a672-6b61e3a8b337" providerId="AD" clId="Web-{907CAD59-EB3B-8603-BEAF-5B19986D4292}" dt="2023-09-07T17:39:10.951" v="1011" actId="688"/>
          <ac:spMkLst>
            <pc:docMk/>
            <pc:sldMk cId="1270243097" sldId="271"/>
            <ac:spMk id="26" creationId="{39634C5A-5665-8DAC-21CC-CFFED9EA1DE9}"/>
          </ac:spMkLst>
        </pc:spChg>
        <pc:spChg chg="add mod">
          <ac:chgData name="Armando Spennato - armando.spennato@studio.unibo.it" userId="S::armando.spennato@studio.unibo.it::70d448bf-158c-4291-a672-6b61e3a8b337" providerId="AD" clId="Web-{907CAD59-EB3B-8603-BEAF-5B19986D4292}" dt="2023-09-07T17:39:32.468" v="1017" actId="1076"/>
          <ac:spMkLst>
            <pc:docMk/>
            <pc:sldMk cId="1270243097" sldId="271"/>
            <ac:spMk id="27" creationId="{ECEE6BCC-7774-5989-E9B1-E427FFB6199F}"/>
          </ac:spMkLst>
        </pc:spChg>
        <pc:cxnChg chg="add mod">
          <ac:chgData name="Armando Spennato - armando.spennato@studio.unibo.it" userId="S::armando.spennato@studio.unibo.it::70d448bf-158c-4291-a672-6b61e3a8b337" providerId="AD" clId="Web-{907CAD59-EB3B-8603-BEAF-5B19986D4292}" dt="2023-09-07T17:38:01.775" v="991" actId="14100"/>
          <ac:cxnSpMkLst>
            <pc:docMk/>
            <pc:sldMk cId="1270243097" sldId="271"/>
            <ac:cxnSpMk id="19" creationId="{F7D5A64F-AE85-B398-5B3C-48208651650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D2336-F2A3-4731-904C-EBBD6C0E7672}" type="datetimeFigureOut">
              <a:rPr lang="it-IT" smtClean="0"/>
              <a:t>11/09/2023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DD931-FE0F-45A4-977F-33BBEAF9A15D}" type="slidenum">
              <a:rPr lang="it-IT" smtClean="0"/>
              <a:t>‹N›</a:t>
            </a:fld>
            <a:endParaRPr lang="it-IT"/>
          </a:p>
        </p:txBody>
      </p:sp>
    </p:spTree>
    <p:extLst>
      <p:ext uri="{BB962C8B-B14F-4D97-AF65-F5344CB8AC3E}">
        <p14:creationId xmlns:p14="http://schemas.microsoft.com/office/powerpoint/2010/main" val="3061309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With these slides we want to present the FESTO project , which is an assembly line, used to assemble a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finite product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composed by a body, a piston ,a spring and a cap. The finite product can have the body red, black or silver. If the body is black the corresponding piston will be silver otherwise black </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1</a:t>
            </a:fld>
            <a:endParaRPr lang="it-IT"/>
          </a:p>
        </p:txBody>
      </p:sp>
    </p:spTree>
    <p:extLst>
      <p:ext uri="{BB962C8B-B14F-4D97-AF65-F5344CB8AC3E}">
        <p14:creationId xmlns:p14="http://schemas.microsoft.com/office/powerpoint/2010/main" val="2799037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As we mentioned before the signal management function block is used to obtain </a:t>
            </a:r>
            <a:r>
              <a:rPr lang="en-US" dirty="0" err="1"/>
              <a:t>informations</a:t>
            </a:r>
            <a:r>
              <a:rPr lang="en-US" dirty="0"/>
              <a:t> of what is happening in our assembly line. In particular in this function block we manage all the combination of signals taking into account all the reset conditions, </a:t>
            </a:r>
            <a:r>
              <a:rPr lang="en-US"/>
              <a:t>stop conditions, </a:t>
            </a:r>
            <a:r>
              <a:rPr lang="en-US" dirty="0"/>
              <a:t>the operation modes of the machine and all the </a:t>
            </a:r>
            <a:r>
              <a:rPr lang="en-US" dirty="0" err="1"/>
              <a:t>usefull</a:t>
            </a:r>
            <a:r>
              <a:rPr lang="en-US" dirty="0"/>
              <a:t> </a:t>
            </a:r>
            <a:r>
              <a:rPr lang="en-US" dirty="0" err="1"/>
              <a:t>informations</a:t>
            </a:r>
            <a:r>
              <a:rPr lang="en-US" dirty="0"/>
              <a:t> of the machine for the user, such as emergencies, protection faults </a:t>
            </a:r>
            <a:r>
              <a:rPr lang="en-US" dirty="0" err="1"/>
              <a:t>ecc</a:t>
            </a:r>
            <a:r>
              <a:rPr lang="en-US" dirty="0"/>
              <a:t>...</a:t>
            </a:r>
          </a:p>
          <a:p>
            <a:r>
              <a:rPr lang="en-US" dirty="0"/>
              <a:t>To do this we store for each signal the all configuration in the signal type variable then we need also the </a:t>
            </a:r>
            <a:r>
              <a:rPr lang="en-US" dirty="0" err="1"/>
              <a:t>signalCode</a:t>
            </a:r>
            <a:r>
              <a:rPr lang="en-US" dirty="0"/>
              <a:t> which is also the priority of the signal and the </a:t>
            </a:r>
            <a:r>
              <a:rPr lang="en-US" dirty="0" err="1"/>
              <a:t>signalOutput</a:t>
            </a:r>
            <a:r>
              <a:rPr lang="en-US" dirty="0"/>
              <a:t> which is the reaction that the machine can have to react to the signal. Finally we need also two other variables that are </a:t>
            </a:r>
            <a:r>
              <a:rPr lang="en-US" dirty="0" err="1"/>
              <a:t>activationSignal</a:t>
            </a:r>
            <a:r>
              <a:rPr lang="en-US" dirty="0"/>
              <a:t> (the signal that we want to activate) and the </a:t>
            </a:r>
            <a:r>
              <a:rPr lang="en-US" dirty="0" err="1"/>
              <a:t>autoresetsignal</a:t>
            </a:r>
            <a:r>
              <a:rPr lang="en-US" dirty="0"/>
              <a:t>.</a:t>
            </a:r>
          </a:p>
          <a:p>
            <a:endParaRPr lang="en-US" dirty="0"/>
          </a:p>
          <a:p>
            <a:r>
              <a:rPr lang="en-US" dirty="0"/>
              <a:t>To implement the signal management we have 4 phase. The STAR CONFIGURATION phase in which we reset all the signal counts. In the CONFIGURATION </a:t>
            </a:r>
            <a:r>
              <a:rPr lang="en-US" dirty="0" err="1"/>
              <a:t>fase</a:t>
            </a:r>
            <a:r>
              <a:rPr lang="en-US" dirty="0"/>
              <a:t> we call the function block according to the signal type and we increase the counters of the various signals., to know how many signals of each category we </a:t>
            </a:r>
            <a:r>
              <a:rPr lang="en-US" dirty="0" err="1"/>
              <a:t>have.Then</a:t>
            </a:r>
            <a:r>
              <a:rPr lang="en-US" dirty="0"/>
              <a:t> in the START GENERATION phase we reset all the dynamic </a:t>
            </a:r>
            <a:r>
              <a:rPr lang="en-US" dirty="0" err="1"/>
              <a:t>informations</a:t>
            </a:r>
            <a:r>
              <a:rPr lang="en-US" dirty="0"/>
              <a:t>. Then we have the GENERATION PHASE in which again we call all the blocks, all the configurations of the signals, we </a:t>
            </a:r>
            <a:r>
              <a:rPr lang="en-US" dirty="0" err="1"/>
              <a:t>evaaluate</a:t>
            </a:r>
            <a:r>
              <a:rPr lang="en-US" dirty="0"/>
              <a:t> the </a:t>
            </a:r>
            <a:r>
              <a:rPr lang="en-US" dirty="0" err="1"/>
              <a:t>signaltypye</a:t>
            </a:r>
            <a:r>
              <a:rPr lang="en-US" dirty="0"/>
              <a:t> and we increase again the relative counter. </a:t>
            </a:r>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10</a:t>
            </a:fld>
            <a:endParaRPr lang="it-IT"/>
          </a:p>
        </p:txBody>
      </p:sp>
    </p:spTree>
    <p:extLst>
      <p:ext uri="{BB962C8B-B14F-4D97-AF65-F5344CB8AC3E}">
        <p14:creationId xmlns:p14="http://schemas.microsoft.com/office/powerpoint/2010/main" val="307861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Regarding the machine policies the first aspect is that to start the machine we need at least one piece available while to reset and initialize the machine we need no active fault and an empty machine.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Then, when the machine is in the Emergency state we need a key reset to restart. While when the inactivity timer expires there is an automatic on phase stop. This stop is managed as a signal and it is not disabled if we deactivate the  diagnostic (we can activate and disactivate the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dignostic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11</a:t>
            </a:fld>
            <a:endParaRPr lang="it-IT"/>
          </a:p>
        </p:txBody>
      </p:sp>
    </p:spTree>
    <p:extLst>
      <p:ext uri="{BB962C8B-B14F-4D97-AF65-F5344CB8AC3E}">
        <p14:creationId xmlns:p14="http://schemas.microsoft.com/office/powerpoint/2010/main" val="2773033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this slide we can see the Virtual Panel, so the HMI with which the user can interface itself with the machine. In particular the user can see the current state of the machine, the relevant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informations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alarms, the actual fault and a fault History. Finally there are also various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leds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displays to give other user useful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informations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about the machine such as the position of the pieces among the stations, the configuration and the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whareouses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availability, but also the number of completed pieces and discarded pieces.</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12</a:t>
            </a:fld>
            <a:endParaRPr lang="it-IT"/>
          </a:p>
        </p:txBody>
      </p:sp>
    </p:spTree>
    <p:extLst>
      <p:ext uri="{BB962C8B-B14F-4D97-AF65-F5344CB8AC3E}">
        <p14:creationId xmlns:p14="http://schemas.microsoft.com/office/powerpoint/2010/main" val="264886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this simulation the assembly line machine produces only good final products (so no wrong products)</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13</a:t>
            </a:fld>
            <a:endParaRPr lang="it-IT"/>
          </a:p>
        </p:txBody>
      </p:sp>
    </p:spTree>
    <p:extLst>
      <p:ext uri="{BB962C8B-B14F-4D97-AF65-F5344CB8AC3E}">
        <p14:creationId xmlns:p14="http://schemas.microsoft.com/office/powerpoint/2010/main" val="1695998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this simulation, instead, the assembly line machine discards wrong pieces. The bodies with short height are discarded in the second station while the pieces that are not assembled correctly are discarded by the robot arm in the assembly station.</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14</a:t>
            </a:fld>
            <a:endParaRPr lang="it-IT"/>
          </a:p>
        </p:txBody>
      </p:sp>
    </p:spTree>
    <p:extLst>
      <p:ext uri="{BB962C8B-B14F-4D97-AF65-F5344CB8AC3E}">
        <p14:creationId xmlns:p14="http://schemas.microsoft.com/office/powerpoint/2010/main" val="2853937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15</a:t>
            </a:fld>
            <a:endParaRPr lang="it-IT"/>
          </a:p>
        </p:txBody>
      </p:sp>
    </p:spTree>
    <p:extLst>
      <p:ext uri="{BB962C8B-B14F-4D97-AF65-F5344CB8AC3E}">
        <p14:creationId xmlns:p14="http://schemas.microsoft.com/office/powerpoint/2010/main" val="32388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assembly line is composed by four different stations: DISTRIBUTION SECTION --&gt; In which the body is taken from the warehouse and distributed to the testing station; the TESTING STATION --&gt; in which there are different sensors to verify the presence and </a:t>
            </a:r>
            <a:r>
              <a:rPr lang="en-US" dirty="0" err="1"/>
              <a:t>mesure</a:t>
            </a:r>
            <a:r>
              <a:rPr lang="en-US" dirty="0"/>
              <a:t> the height of the object, if the height is not correct the part is discarded; PTOCESSING STATION --&gt; After the various tests the piece arrives on a rotary table where is drilled by a drill; finally we have the ASSEMBLY LINE --&gt; in which a robot assembles all the parts of the finite product and </a:t>
            </a:r>
            <a:r>
              <a:rPr lang="en-US" dirty="0" err="1"/>
              <a:t>discardes</a:t>
            </a:r>
            <a:r>
              <a:rPr lang="en-US" dirty="0"/>
              <a:t> the wrong products.</a:t>
            </a:r>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2</a:t>
            </a:fld>
            <a:endParaRPr lang="it-IT"/>
          </a:p>
        </p:txBody>
      </p:sp>
    </p:spTree>
    <p:extLst>
      <p:ext uri="{BB962C8B-B14F-4D97-AF65-F5344CB8AC3E}">
        <p14:creationId xmlns:p14="http://schemas.microsoft.com/office/powerpoint/2010/main" val="109190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project is structured in this way , we define first the generic device function block , which is </a:t>
            </a:r>
            <a:r>
              <a:rPr lang="en-US" dirty="0" err="1"/>
              <a:t>encharge</a:t>
            </a:r>
            <a:r>
              <a:rPr lang="en-US" dirty="0"/>
              <a:t> to activate/deactivate all devices of line. Then we design the different stations function block connected to the hardware </a:t>
            </a:r>
            <a:r>
              <a:rPr lang="en-US" dirty="0" err="1"/>
              <a:t>throught</a:t>
            </a:r>
            <a:r>
              <a:rPr lang="en-US" dirty="0"/>
              <a:t> the input and the output bridge. Then we have defined the signal </a:t>
            </a:r>
            <a:r>
              <a:rPr lang="en-US" dirty="0" err="1"/>
              <a:t>menagement</a:t>
            </a:r>
            <a:r>
              <a:rPr lang="en-US" dirty="0"/>
              <a:t> function block to give </a:t>
            </a:r>
            <a:r>
              <a:rPr lang="en-US" dirty="0" err="1"/>
              <a:t>informations</a:t>
            </a:r>
            <a:r>
              <a:rPr lang="en-US" dirty="0"/>
              <a:t> how what is happening on the machine. Then the main program allows us to connect all the function blocks. (it is a program not a function block)</a:t>
            </a:r>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3</a:t>
            </a:fld>
            <a:endParaRPr lang="it-IT"/>
          </a:p>
        </p:txBody>
      </p:sp>
    </p:spTree>
    <p:extLst>
      <p:ext uri="{BB962C8B-B14F-4D97-AF65-F5344CB8AC3E}">
        <p14:creationId xmlns:p14="http://schemas.microsoft.com/office/powerpoint/2010/main" val="382041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Each station has the same structure of the following finite state machine. Naturally, for each </a:t>
            </a:r>
            <a:r>
              <a:rPr lang="en-US" dirty="0" err="1"/>
              <a:t>station,all</a:t>
            </a:r>
            <a:r>
              <a:rPr lang="en-US" dirty="0"/>
              <a:t> the operations implemented in these states are different. The state are explained on the following slide. </a:t>
            </a:r>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4</a:t>
            </a:fld>
            <a:endParaRPr lang="it-IT"/>
          </a:p>
        </p:txBody>
      </p:sp>
    </p:spTree>
    <p:extLst>
      <p:ext uri="{BB962C8B-B14F-4D97-AF65-F5344CB8AC3E}">
        <p14:creationId xmlns:p14="http://schemas.microsoft.com/office/powerpoint/2010/main" val="2663820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 the INIT state all the device and variables are initialized and the relative station goes into the ready state, and it is ready to RUN and perform all the operations. Each station can be stopped by two kind of stop: 1) IMMEDIATE STOP --&gt; We stop the machine immediately also if it is doing something </a:t>
            </a:r>
            <a:r>
              <a:rPr lang="en-US" dirty="0" err="1"/>
              <a:t>importat</a:t>
            </a:r>
            <a:r>
              <a:rPr lang="en-US" dirty="0"/>
              <a:t>. After this action, if we want to restart the machine we have to check if the machine is in a good state to be restarted.</a:t>
            </a:r>
          </a:p>
          <a:p>
            <a:r>
              <a:rPr lang="en-US" dirty="0"/>
              <a:t> 2) ON PHASE STOP --&gt;  Allows to stop the activity of the machine in controllable way and in a state </a:t>
            </a:r>
            <a:r>
              <a:rPr lang="en-US" dirty="0" err="1"/>
              <a:t>confortable</a:t>
            </a:r>
            <a:r>
              <a:rPr lang="en-US" dirty="0"/>
              <a:t> for the machine to restart.</a:t>
            </a:r>
          </a:p>
          <a:p>
            <a:r>
              <a:rPr lang="en-US" dirty="0"/>
              <a:t>RESET --&gt; there are 3 type of resets, to reset all </a:t>
            </a:r>
            <a:r>
              <a:rPr lang="en-US" dirty="0" err="1"/>
              <a:t>allarms</a:t>
            </a:r>
            <a:r>
              <a:rPr lang="en-US" dirty="0"/>
              <a:t> and variables. In particular we have the AUTO CONDITIONED reset -&gt; Were the machine automatically reset itself when some conditions are met. AUX reset (key reset) -&gt; which is a reset that requires a key to be activated, for this reason the machine can be resected only by </a:t>
            </a:r>
            <a:r>
              <a:rPr lang="en-US" dirty="0" err="1"/>
              <a:t>tecnichian</a:t>
            </a:r>
            <a:r>
              <a:rPr lang="en-US" dirty="0"/>
              <a:t>. Then the AUTO - PROVISIONAL reset --&gt; Which is a reset that doesn't remove the </a:t>
            </a:r>
            <a:r>
              <a:rPr lang="en-US" dirty="0" err="1"/>
              <a:t>allarm</a:t>
            </a:r>
            <a:r>
              <a:rPr lang="en-US" dirty="0"/>
              <a:t> but remove the output. So the </a:t>
            </a:r>
            <a:r>
              <a:rPr lang="en-US" dirty="0" err="1"/>
              <a:t>allarm</a:t>
            </a:r>
            <a:r>
              <a:rPr lang="en-US" dirty="0"/>
              <a:t> is still present but it doesn't generate any reaction in the machine.</a:t>
            </a:r>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5</a:t>
            </a:fld>
            <a:endParaRPr lang="it-IT"/>
          </a:p>
        </p:txBody>
      </p:sp>
    </p:spTree>
    <p:extLst>
      <p:ext uri="{BB962C8B-B14F-4D97-AF65-F5344CB8AC3E}">
        <p14:creationId xmlns:p14="http://schemas.microsoft.com/office/powerpoint/2010/main" val="2246388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this slide we can see all the libraries that we have implemented and that can be used for all types of machines.</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6</a:t>
            </a:fld>
            <a:endParaRPr lang="it-IT"/>
          </a:p>
        </p:txBody>
      </p:sp>
    </p:spTree>
    <p:extLst>
      <p:ext uri="{BB962C8B-B14F-4D97-AF65-F5344CB8AC3E}">
        <p14:creationId xmlns:p14="http://schemas.microsoft.com/office/powerpoint/2010/main" val="718809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generic device is structured in this way: when there is a request from an external device the enable device  signal is set to true and so we have a transition in the enable phase state, in which we wait the activation of the device. Then we  can move into the enabled state. When there is a disable request from an external device to disable the device the same mechanism is used. </a:t>
            </a:r>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7</a:t>
            </a:fld>
            <a:endParaRPr lang="it-IT"/>
          </a:p>
        </p:txBody>
      </p:sp>
    </p:spTree>
    <p:extLst>
      <p:ext uri="{BB962C8B-B14F-4D97-AF65-F5344CB8AC3E}">
        <p14:creationId xmlns:p14="http://schemas.microsoft.com/office/powerpoint/2010/main" val="2407803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fault detection is based on the device type, in particular we distinguish Actuation device and feedback device. Then to avoid fake detection we exploit the activation delay to filter the fault signals</a:t>
            </a:r>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8</a:t>
            </a:fld>
            <a:endParaRPr lang="it-IT"/>
          </a:p>
        </p:txBody>
      </p:sp>
    </p:spTree>
    <p:extLst>
      <p:ext uri="{BB962C8B-B14F-4D97-AF65-F5344CB8AC3E}">
        <p14:creationId xmlns:p14="http://schemas.microsoft.com/office/powerpoint/2010/main" val="466042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signal priorities are dynamically assigned by time and statically by signal code. In particular lower is the value of the code higher is the priority of the signal. The Auto - Reset is used for warnings and the </a:t>
            </a:r>
            <a:r>
              <a:rPr lang="en-US" dirty="0" err="1"/>
              <a:t>informations</a:t>
            </a:r>
            <a:r>
              <a:rPr lang="en-US" dirty="0"/>
              <a:t> signals. Then when there is an Actuation Fault an immediate stop occurs  and when there is an Actuation Fault an on phase stop is implemented.</a:t>
            </a:r>
            <a:endParaRPr lang="it-IT" dirty="0"/>
          </a:p>
        </p:txBody>
      </p:sp>
      <p:sp>
        <p:nvSpPr>
          <p:cNvPr id="4" name="Segnaposto numero diapositiva 3"/>
          <p:cNvSpPr>
            <a:spLocks noGrp="1"/>
          </p:cNvSpPr>
          <p:nvPr>
            <p:ph type="sldNum" sz="quarter" idx="5"/>
          </p:nvPr>
        </p:nvSpPr>
        <p:spPr/>
        <p:txBody>
          <a:bodyPr/>
          <a:lstStyle/>
          <a:p>
            <a:fld id="{A56DD931-FE0F-45A4-977F-33BBEAF9A15D}" type="slidenum">
              <a:rPr lang="it-IT" smtClean="0"/>
              <a:t>9</a:t>
            </a:fld>
            <a:endParaRPr lang="it-IT"/>
          </a:p>
        </p:txBody>
      </p:sp>
    </p:spTree>
    <p:extLst>
      <p:ext uri="{BB962C8B-B14F-4D97-AF65-F5344CB8AC3E}">
        <p14:creationId xmlns:p14="http://schemas.microsoft.com/office/powerpoint/2010/main" val="565871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0FA802-7A42-87DB-F7C7-F10E80A4D42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329B548-9D41-7B5D-ED32-C3782AA1AE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4824747-31E9-0475-8E0B-B62C371358EE}"/>
              </a:ext>
            </a:extLst>
          </p:cNvPr>
          <p:cNvSpPr>
            <a:spLocks noGrp="1"/>
          </p:cNvSpPr>
          <p:nvPr>
            <p:ph type="dt" sz="half" idx="10"/>
          </p:nvPr>
        </p:nvSpPr>
        <p:spPr/>
        <p:txBody>
          <a:bodyPr/>
          <a:lstStyle/>
          <a:p>
            <a:fld id="{7BA1E211-013D-4BB1-BB07-E07CEAD08371}" type="datetimeFigureOut">
              <a:rPr lang="it-IT" smtClean="0"/>
              <a:t>11/09/2023</a:t>
            </a:fld>
            <a:endParaRPr lang="it-IT"/>
          </a:p>
        </p:txBody>
      </p:sp>
      <p:sp>
        <p:nvSpPr>
          <p:cNvPr id="5" name="Segnaposto piè di pagina 4">
            <a:extLst>
              <a:ext uri="{FF2B5EF4-FFF2-40B4-BE49-F238E27FC236}">
                <a16:creationId xmlns:a16="http://schemas.microsoft.com/office/drawing/2014/main" id="{089FE30F-809A-674C-0708-95962ADB4F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EB0A01A-F1A2-E4F3-65D6-700F0590B830}"/>
              </a:ext>
            </a:extLst>
          </p:cNvPr>
          <p:cNvSpPr>
            <a:spLocks noGrp="1"/>
          </p:cNvSpPr>
          <p:nvPr>
            <p:ph type="sldNum" sz="quarter" idx="12"/>
          </p:nvPr>
        </p:nvSpPr>
        <p:spPr/>
        <p:txBody>
          <a:bodyPr/>
          <a:lstStyle/>
          <a:p>
            <a:fld id="{841A7D59-7C51-4924-813A-43A9086AE477}" type="slidenum">
              <a:rPr lang="it-IT" smtClean="0"/>
              <a:t>‹N›</a:t>
            </a:fld>
            <a:endParaRPr lang="it-IT"/>
          </a:p>
        </p:txBody>
      </p:sp>
    </p:spTree>
    <p:extLst>
      <p:ext uri="{BB962C8B-B14F-4D97-AF65-F5344CB8AC3E}">
        <p14:creationId xmlns:p14="http://schemas.microsoft.com/office/powerpoint/2010/main" val="172611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593811-761B-2730-7108-AE7023D4CAF1}"/>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381CAA6-9221-DCB1-776B-7F419B5C788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784EF8B-3667-BD92-6EC9-0F3F1D0429B0}"/>
              </a:ext>
            </a:extLst>
          </p:cNvPr>
          <p:cNvSpPr>
            <a:spLocks noGrp="1"/>
          </p:cNvSpPr>
          <p:nvPr>
            <p:ph type="dt" sz="half" idx="10"/>
          </p:nvPr>
        </p:nvSpPr>
        <p:spPr/>
        <p:txBody>
          <a:bodyPr/>
          <a:lstStyle/>
          <a:p>
            <a:fld id="{7BA1E211-013D-4BB1-BB07-E07CEAD08371}" type="datetimeFigureOut">
              <a:rPr lang="it-IT" smtClean="0"/>
              <a:t>11/09/2023</a:t>
            </a:fld>
            <a:endParaRPr lang="it-IT"/>
          </a:p>
        </p:txBody>
      </p:sp>
      <p:sp>
        <p:nvSpPr>
          <p:cNvPr id="5" name="Segnaposto piè di pagina 4">
            <a:extLst>
              <a:ext uri="{FF2B5EF4-FFF2-40B4-BE49-F238E27FC236}">
                <a16:creationId xmlns:a16="http://schemas.microsoft.com/office/drawing/2014/main" id="{A87CC877-F766-A415-1D60-FE0F221CAE5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9F541E0-BA70-ED31-E65B-68EB026C5C59}"/>
              </a:ext>
            </a:extLst>
          </p:cNvPr>
          <p:cNvSpPr>
            <a:spLocks noGrp="1"/>
          </p:cNvSpPr>
          <p:nvPr>
            <p:ph type="sldNum" sz="quarter" idx="12"/>
          </p:nvPr>
        </p:nvSpPr>
        <p:spPr/>
        <p:txBody>
          <a:bodyPr/>
          <a:lstStyle/>
          <a:p>
            <a:fld id="{841A7D59-7C51-4924-813A-43A9086AE477}" type="slidenum">
              <a:rPr lang="it-IT" smtClean="0"/>
              <a:t>‹N›</a:t>
            </a:fld>
            <a:endParaRPr lang="it-IT"/>
          </a:p>
        </p:txBody>
      </p:sp>
    </p:spTree>
    <p:extLst>
      <p:ext uri="{BB962C8B-B14F-4D97-AF65-F5344CB8AC3E}">
        <p14:creationId xmlns:p14="http://schemas.microsoft.com/office/powerpoint/2010/main" val="33100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5613C52-DCB0-5300-7C54-955560BFA48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DDAAF2D-5AE6-3CE5-34C8-77FDD284713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929976A-4E83-24E1-79B7-EA259876E303}"/>
              </a:ext>
            </a:extLst>
          </p:cNvPr>
          <p:cNvSpPr>
            <a:spLocks noGrp="1"/>
          </p:cNvSpPr>
          <p:nvPr>
            <p:ph type="dt" sz="half" idx="10"/>
          </p:nvPr>
        </p:nvSpPr>
        <p:spPr/>
        <p:txBody>
          <a:bodyPr/>
          <a:lstStyle/>
          <a:p>
            <a:fld id="{7BA1E211-013D-4BB1-BB07-E07CEAD08371}" type="datetimeFigureOut">
              <a:rPr lang="it-IT" smtClean="0"/>
              <a:t>11/09/2023</a:t>
            </a:fld>
            <a:endParaRPr lang="it-IT"/>
          </a:p>
        </p:txBody>
      </p:sp>
      <p:sp>
        <p:nvSpPr>
          <p:cNvPr id="5" name="Segnaposto piè di pagina 4">
            <a:extLst>
              <a:ext uri="{FF2B5EF4-FFF2-40B4-BE49-F238E27FC236}">
                <a16:creationId xmlns:a16="http://schemas.microsoft.com/office/drawing/2014/main" id="{807BB7BB-83DC-1A04-B5C1-2743069D63C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7F6D80B-58FB-8911-17FA-8BDC7ED00882}"/>
              </a:ext>
            </a:extLst>
          </p:cNvPr>
          <p:cNvSpPr>
            <a:spLocks noGrp="1"/>
          </p:cNvSpPr>
          <p:nvPr>
            <p:ph type="sldNum" sz="quarter" idx="12"/>
          </p:nvPr>
        </p:nvSpPr>
        <p:spPr/>
        <p:txBody>
          <a:bodyPr/>
          <a:lstStyle/>
          <a:p>
            <a:fld id="{841A7D59-7C51-4924-813A-43A9086AE477}" type="slidenum">
              <a:rPr lang="it-IT" smtClean="0"/>
              <a:t>‹N›</a:t>
            </a:fld>
            <a:endParaRPr lang="it-IT"/>
          </a:p>
        </p:txBody>
      </p:sp>
    </p:spTree>
    <p:extLst>
      <p:ext uri="{BB962C8B-B14F-4D97-AF65-F5344CB8AC3E}">
        <p14:creationId xmlns:p14="http://schemas.microsoft.com/office/powerpoint/2010/main" val="1508960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8DE120-F808-0529-73A7-5FD968D58D2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9B53475-22EC-B9A2-0F9D-07590208725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F8B93D6-07CA-CDA5-5A7D-C76B430A0107}"/>
              </a:ext>
            </a:extLst>
          </p:cNvPr>
          <p:cNvSpPr>
            <a:spLocks noGrp="1"/>
          </p:cNvSpPr>
          <p:nvPr>
            <p:ph type="dt" sz="half" idx="10"/>
          </p:nvPr>
        </p:nvSpPr>
        <p:spPr/>
        <p:txBody>
          <a:bodyPr/>
          <a:lstStyle/>
          <a:p>
            <a:fld id="{7BA1E211-013D-4BB1-BB07-E07CEAD08371}" type="datetimeFigureOut">
              <a:rPr lang="it-IT" smtClean="0"/>
              <a:t>11/09/2023</a:t>
            </a:fld>
            <a:endParaRPr lang="it-IT"/>
          </a:p>
        </p:txBody>
      </p:sp>
      <p:sp>
        <p:nvSpPr>
          <p:cNvPr id="5" name="Segnaposto piè di pagina 4">
            <a:extLst>
              <a:ext uri="{FF2B5EF4-FFF2-40B4-BE49-F238E27FC236}">
                <a16:creationId xmlns:a16="http://schemas.microsoft.com/office/drawing/2014/main" id="{6D134057-A04A-A56A-EFF8-F3D50A184B2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5F4F327-D517-9E56-BBDB-30CBE15E83C6}"/>
              </a:ext>
            </a:extLst>
          </p:cNvPr>
          <p:cNvSpPr>
            <a:spLocks noGrp="1"/>
          </p:cNvSpPr>
          <p:nvPr>
            <p:ph type="sldNum" sz="quarter" idx="12"/>
          </p:nvPr>
        </p:nvSpPr>
        <p:spPr/>
        <p:txBody>
          <a:bodyPr/>
          <a:lstStyle/>
          <a:p>
            <a:fld id="{841A7D59-7C51-4924-813A-43A9086AE477}" type="slidenum">
              <a:rPr lang="it-IT" smtClean="0"/>
              <a:t>‹N›</a:t>
            </a:fld>
            <a:endParaRPr lang="it-IT"/>
          </a:p>
        </p:txBody>
      </p:sp>
    </p:spTree>
    <p:extLst>
      <p:ext uri="{BB962C8B-B14F-4D97-AF65-F5344CB8AC3E}">
        <p14:creationId xmlns:p14="http://schemas.microsoft.com/office/powerpoint/2010/main" val="1392115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E733D7-029B-B66F-B8F3-F8C75CE7EA5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4DE5D5F-D6C5-469B-C6D8-2ECDB3619A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476DF6-A451-995F-5EDC-25AF80614D6F}"/>
              </a:ext>
            </a:extLst>
          </p:cNvPr>
          <p:cNvSpPr>
            <a:spLocks noGrp="1"/>
          </p:cNvSpPr>
          <p:nvPr>
            <p:ph type="dt" sz="half" idx="10"/>
          </p:nvPr>
        </p:nvSpPr>
        <p:spPr/>
        <p:txBody>
          <a:bodyPr/>
          <a:lstStyle/>
          <a:p>
            <a:fld id="{7BA1E211-013D-4BB1-BB07-E07CEAD08371}" type="datetimeFigureOut">
              <a:rPr lang="it-IT" smtClean="0"/>
              <a:t>11/09/2023</a:t>
            </a:fld>
            <a:endParaRPr lang="it-IT"/>
          </a:p>
        </p:txBody>
      </p:sp>
      <p:sp>
        <p:nvSpPr>
          <p:cNvPr id="5" name="Segnaposto piè di pagina 4">
            <a:extLst>
              <a:ext uri="{FF2B5EF4-FFF2-40B4-BE49-F238E27FC236}">
                <a16:creationId xmlns:a16="http://schemas.microsoft.com/office/drawing/2014/main" id="{AA72103E-F27B-BDD5-66FA-5147E6CB41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2485ADD-14F7-FE73-B24B-A223E10185B0}"/>
              </a:ext>
            </a:extLst>
          </p:cNvPr>
          <p:cNvSpPr>
            <a:spLocks noGrp="1"/>
          </p:cNvSpPr>
          <p:nvPr>
            <p:ph type="sldNum" sz="quarter" idx="12"/>
          </p:nvPr>
        </p:nvSpPr>
        <p:spPr/>
        <p:txBody>
          <a:bodyPr/>
          <a:lstStyle/>
          <a:p>
            <a:fld id="{841A7D59-7C51-4924-813A-43A9086AE477}" type="slidenum">
              <a:rPr lang="it-IT" smtClean="0"/>
              <a:t>‹N›</a:t>
            </a:fld>
            <a:endParaRPr lang="it-IT"/>
          </a:p>
        </p:txBody>
      </p:sp>
    </p:spTree>
    <p:extLst>
      <p:ext uri="{BB962C8B-B14F-4D97-AF65-F5344CB8AC3E}">
        <p14:creationId xmlns:p14="http://schemas.microsoft.com/office/powerpoint/2010/main" val="380853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AE766C-FC0B-DDDC-FA4F-7CAB7EB4AFE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FBBB6F0-D6F9-B2E2-8E0B-5BC45F4D755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E3202D1-C823-469A-5C3F-9F7919C274F3}"/>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2BF7F59-75BE-DCBC-8C62-3D28C108F509}"/>
              </a:ext>
            </a:extLst>
          </p:cNvPr>
          <p:cNvSpPr>
            <a:spLocks noGrp="1"/>
          </p:cNvSpPr>
          <p:nvPr>
            <p:ph type="dt" sz="half" idx="10"/>
          </p:nvPr>
        </p:nvSpPr>
        <p:spPr/>
        <p:txBody>
          <a:bodyPr/>
          <a:lstStyle/>
          <a:p>
            <a:fld id="{7BA1E211-013D-4BB1-BB07-E07CEAD08371}" type="datetimeFigureOut">
              <a:rPr lang="it-IT" smtClean="0"/>
              <a:t>11/09/2023</a:t>
            </a:fld>
            <a:endParaRPr lang="it-IT"/>
          </a:p>
        </p:txBody>
      </p:sp>
      <p:sp>
        <p:nvSpPr>
          <p:cNvPr id="6" name="Segnaposto piè di pagina 5">
            <a:extLst>
              <a:ext uri="{FF2B5EF4-FFF2-40B4-BE49-F238E27FC236}">
                <a16:creationId xmlns:a16="http://schemas.microsoft.com/office/drawing/2014/main" id="{09BFBB44-2034-4003-8BB9-D2BE3C7839A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52B6A7A-C257-4A90-CB03-0B6A4EB69C6B}"/>
              </a:ext>
            </a:extLst>
          </p:cNvPr>
          <p:cNvSpPr>
            <a:spLocks noGrp="1"/>
          </p:cNvSpPr>
          <p:nvPr>
            <p:ph type="sldNum" sz="quarter" idx="12"/>
          </p:nvPr>
        </p:nvSpPr>
        <p:spPr/>
        <p:txBody>
          <a:bodyPr/>
          <a:lstStyle/>
          <a:p>
            <a:fld id="{841A7D59-7C51-4924-813A-43A9086AE477}" type="slidenum">
              <a:rPr lang="it-IT" smtClean="0"/>
              <a:t>‹N›</a:t>
            </a:fld>
            <a:endParaRPr lang="it-IT"/>
          </a:p>
        </p:txBody>
      </p:sp>
    </p:spTree>
    <p:extLst>
      <p:ext uri="{BB962C8B-B14F-4D97-AF65-F5344CB8AC3E}">
        <p14:creationId xmlns:p14="http://schemas.microsoft.com/office/powerpoint/2010/main" val="2910425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43A70B-6518-F416-87BD-2A589FD522E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14157A9-3020-D358-FC9B-522C93F6DD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18B51B9-C107-38B0-7B95-94B030507AA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C8203E0-195E-4554-F05B-D2DD3571A5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0EDED0FD-FA3F-882E-A658-FE5476A9DA1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4C92E52-2D89-2C38-61E2-2D7D0D332E74}"/>
              </a:ext>
            </a:extLst>
          </p:cNvPr>
          <p:cNvSpPr>
            <a:spLocks noGrp="1"/>
          </p:cNvSpPr>
          <p:nvPr>
            <p:ph type="dt" sz="half" idx="10"/>
          </p:nvPr>
        </p:nvSpPr>
        <p:spPr/>
        <p:txBody>
          <a:bodyPr/>
          <a:lstStyle/>
          <a:p>
            <a:fld id="{7BA1E211-013D-4BB1-BB07-E07CEAD08371}" type="datetimeFigureOut">
              <a:rPr lang="it-IT" smtClean="0"/>
              <a:t>11/09/2023</a:t>
            </a:fld>
            <a:endParaRPr lang="it-IT"/>
          </a:p>
        </p:txBody>
      </p:sp>
      <p:sp>
        <p:nvSpPr>
          <p:cNvPr id="8" name="Segnaposto piè di pagina 7">
            <a:extLst>
              <a:ext uri="{FF2B5EF4-FFF2-40B4-BE49-F238E27FC236}">
                <a16:creationId xmlns:a16="http://schemas.microsoft.com/office/drawing/2014/main" id="{57E17EB5-4EE7-0EF2-5C68-79885D615A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E7999193-C81C-43C7-54A1-06BE5D1D6DA4}"/>
              </a:ext>
            </a:extLst>
          </p:cNvPr>
          <p:cNvSpPr>
            <a:spLocks noGrp="1"/>
          </p:cNvSpPr>
          <p:nvPr>
            <p:ph type="sldNum" sz="quarter" idx="12"/>
          </p:nvPr>
        </p:nvSpPr>
        <p:spPr/>
        <p:txBody>
          <a:bodyPr/>
          <a:lstStyle/>
          <a:p>
            <a:fld id="{841A7D59-7C51-4924-813A-43A9086AE477}" type="slidenum">
              <a:rPr lang="it-IT" smtClean="0"/>
              <a:t>‹N›</a:t>
            </a:fld>
            <a:endParaRPr lang="it-IT"/>
          </a:p>
        </p:txBody>
      </p:sp>
    </p:spTree>
    <p:extLst>
      <p:ext uri="{BB962C8B-B14F-4D97-AF65-F5344CB8AC3E}">
        <p14:creationId xmlns:p14="http://schemas.microsoft.com/office/powerpoint/2010/main" val="1214083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CB3587-750C-67A7-5D00-1E6788C2873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47FC4DF-A461-6D45-C8BD-EA21A05AFDAC}"/>
              </a:ext>
            </a:extLst>
          </p:cNvPr>
          <p:cNvSpPr>
            <a:spLocks noGrp="1"/>
          </p:cNvSpPr>
          <p:nvPr>
            <p:ph type="dt" sz="half" idx="10"/>
          </p:nvPr>
        </p:nvSpPr>
        <p:spPr/>
        <p:txBody>
          <a:bodyPr/>
          <a:lstStyle/>
          <a:p>
            <a:fld id="{7BA1E211-013D-4BB1-BB07-E07CEAD08371}" type="datetimeFigureOut">
              <a:rPr lang="it-IT" smtClean="0"/>
              <a:t>11/09/2023</a:t>
            </a:fld>
            <a:endParaRPr lang="it-IT"/>
          </a:p>
        </p:txBody>
      </p:sp>
      <p:sp>
        <p:nvSpPr>
          <p:cNvPr id="4" name="Segnaposto piè di pagina 3">
            <a:extLst>
              <a:ext uri="{FF2B5EF4-FFF2-40B4-BE49-F238E27FC236}">
                <a16:creationId xmlns:a16="http://schemas.microsoft.com/office/drawing/2014/main" id="{9D2174E0-985E-8D10-92BB-E293B0475C15}"/>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B5F5CFA-5BAA-9655-7A74-7650A2595A14}"/>
              </a:ext>
            </a:extLst>
          </p:cNvPr>
          <p:cNvSpPr>
            <a:spLocks noGrp="1"/>
          </p:cNvSpPr>
          <p:nvPr>
            <p:ph type="sldNum" sz="quarter" idx="12"/>
          </p:nvPr>
        </p:nvSpPr>
        <p:spPr/>
        <p:txBody>
          <a:bodyPr/>
          <a:lstStyle/>
          <a:p>
            <a:fld id="{841A7D59-7C51-4924-813A-43A9086AE477}" type="slidenum">
              <a:rPr lang="it-IT" smtClean="0"/>
              <a:t>‹N›</a:t>
            </a:fld>
            <a:endParaRPr lang="it-IT"/>
          </a:p>
        </p:txBody>
      </p:sp>
    </p:spTree>
    <p:extLst>
      <p:ext uri="{BB962C8B-B14F-4D97-AF65-F5344CB8AC3E}">
        <p14:creationId xmlns:p14="http://schemas.microsoft.com/office/powerpoint/2010/main" val="2891712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5F17401-8E9C-1FB1-74F0-3DDAF9289073}"/>
              </a:ext>
            </a:extLst>
          </p:cNvPr>
          <p:cNvSpPr>
            <a:spLocks noGrp="1"/>
          </p:cNvSpPr>
          <p:nvPr>
            <p:ph type="dt" sz="half" idx="10"/>
          </p:nvPr>
        </p:nvSpPr>
        <p:spPr/>
        <p:txBody>
          <a:bodyPr/>
          <a:lstStyle/>
          <a:p>
            <a:fld id="{7BA1E211-013D-4BB1-BB07-E07CEAD08371}" type="datetimeFigureOut">
              <a:rPr lang="it-IT" smtClean="0"/>
              <a:t>11/09/2023</a:t>
            </a:fld>
            <a:endParaRPr lang="it-IT"/>
          </a:p>
        </p:txBody>
      </p:sp>
      <p:sp>
        <p:nvSpPr>
          <p:cNvPr id="3" name="Segnaposto piè di pagina 2">
            <a:extLst>
              <a:ext uri="{FF2B5EF4-FFF2-40B4-BE49-F238E27FC236}">
                <a16:creationId xmlns:a16="http://schemas.microsoft.com/office/drawing/2014/main" id="{78AB49BB-74C0-5B9C-FDAE-8E9A7F7CEB2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D0C3324-D19D-BC38-BCCC-D1C492BB1D5E}"/>
              </a:ext>
            </a:extLst>
          </p:cNvPr>
          <p:cNvSpPr>
            <a:spLocks noGrp="1"/>
          </p:cNvSpPr>
          <p:nvPr>
            <p:ph type="sldNum" sz="quarter" idx="12"/>
          </p:nvPr>
        </p:nvSpPr>
        <p:spPr/>
        <p:txBody>
          <a:bodyPr/>
          <a:lstStyle/>
          <a:p>
            <a:fld id="{841A7D59-7C51-4924-813A-43A9086AE477}" type="slidenum">
              <a:rPr lang="it-IT" smtClean="0"/>
              <a:t>‹N›</a:t>
            </a:fld>
            <a:endParaRPr lang="it-IT"/>
          </a:p>
        </p:txBody>
      </p:sp>
    </p:spTree>
    <p:extLst>
      <p:ext uri="{BB962C8B-B14F-4D97-AF65-F5344CB8AC3E}">
        <p14:creationId xmlns:p14="http://schemas.microsoft.com/office/powerpoint/2010/main" val="4214916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EE44EF-C5D0-D3FB-4AAF-46C61344924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B562D7F-CBB5-AF6A-06A8-2D1CE2A1C4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5C634263-BC53-C9DC-0634-3DFB77BF1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CEE802A-4A70-7D37-F62F-8FA1DA22DE09}"/>
              </a:ext>
            </a:extLst>
          </p:cNvPr>
          <p:cNvSpPr>
            <a:spLocks noGrp="1"/>
          </p:cNvSpPr>
          <p:nvPr>
            <p:ph type="dt" sz="half" idx="10"/>
          </p:nvPr>
        </p:nvSpPr>
        <p:spPr/>
        <p:txBody>
          <a:bodyPr/>
          <a:lstStyle/>
          <a:p>
            <a:fld id="{7BA1E211-013D-4BB1-BB07-E07CEAD08371}" type="datetimeFigureOut">
              <a:rPr lang="it-IT" smtClean="0"/>
              <a:t>11/09/2023</a:t>
            </a:fld>
            <a:endParaRPr lang="it-IT"/>
          </a:p>
        </p:txBody>
      </p:sp>
      <p:sp>
        <p:nvSpPr>
          <p:cNvPr id="6" name="Segnaposto piè di pagina 5">
            <a:extLst>
              <a:ext uri="{FF2B5EF4-FFF2-40B4-BE49-F238E27FC236}">
                <a16:creationId xmlns:a16="http://schemas.microsoft.com/office/drawing/2014/main" id="{261AEF4D-D0DF-3983-826C-368A265939A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D0154E5-7E7A-F044-82E8-E303D8C1F4E6}"/>
              </a:ext>
            </a:extLst>
          </p:cNvPr>
          <p:cNvSpPr>
            <a:spLocks noGrp="1"/>
          </p:cNvSpPr>
          <p:nvPr>
            <p:ph type="sldNum" sz="quarter" idx="12"/>
          </p:nvPr>
        </p:nvSpPr>
        <p:spPr/>
        <p:txBody>
          <a:bodyPr/>
          <a:lstStyle/>
          <a:p>
            <a:fld id="{841A7D59-7C51-4924-813A-43A9086AE477}" type="slidenum">
              <a:rPr lang="it-IT" smtClean="0"/>
              <a:t>‹N›</a:t>
            </a:fld>
            <a:endParaRPr lang="it-IT"/>
          </a:p>
        </p:txBody>
      </p:sp>
    </p:spTree>
    <p:extLst>
      <p:ext uri="{BB962C8B-B14F-4D97-AF65-F5344CB8AC3E}">
        <p14:creationId xmlns:p14="http://schemas.microsoft.com/office/powerpoint/2010/main" val="1141859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353B1F-00E1-0884-E8EE-4D60FBD70D0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DB48D4A1-6176-B7D2-B5FA-CFC6DCEDF0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198B8FC-512E-CC72-0D55-B015D6AA08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670DDED-7ADD-515E-8BB9-CA03231E5A7A}"/>
              </a:ext>
            </a:extLst>
          </p:cNvPr>
          <p:cNvSpPr>
            <a:spLocks noGrp="1"/>
          </p:cNvSpPr>
          <p:nvPr>
            <p:ph type="dt" sz="half" idx="10"/>
          </p:nvPr>
        </p:nvSpPr>
        <p:spPr/>
        <p:txBody>
          <a:bodyPr/>
          <a:lstStyle/>
          <a:p>
            <a:fld id="{7BA1E211-013D-4BB1-BB07-E07CEAD08371}" type="datetimeFigureOut">
              <a:rPr lang="it-IT" smtClean="0"/>
              <a:t>11/09/2023</a:t>
            </a:fld>
            <a:endParaRPr lang="it-IT"/>
          </a:p>
        </p:txBody>
      </p:sp>
      <p:sp>
        <p:nvSpPr>
          <p:cNvPr id="6" name="Segnaposto piè di pagina 5">
            <a:extLst>
              <a:ext uri="{FF2B5EF4-FFF2-40B4-BE49-F238E27FC236}">
                <a16:creationId xmlns:a16="http://schemas.microsoft.com/office/drawing/2014/main" id="{17210CE3-F82D-B8FD-C7FC-CD042B8B083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64BEE20-E722-E44B-0D89-6D5719C0B337}"/>
              </a:ext>
            </a:extLst>
          </p:cNvPr>
          <p:cNvSpPr>
            <a:spLocks noGrp="1"/>
          </p:cNvSpPr>
          <p:nvPr>
            <p:ph type="sldNum" sz="quarter" idx="12"/>
          </p:nvPr>
        </p:nvSpPr>
        <p:spPr/>
        <p:txBody>
          <a:bodyPr/>
          <a:lstStyle/>
          <a:p>
            <a:fld id="{841A7D59-7C51-4924-813A-43A9086AE477}" type="slidenum">
              <a:rPr lang="it-IT" smtClean="0"/>
              <a:t>‹N›</a:t>
            </a:fld>
            <a:endParaRPr lang="it-IT"/>
          </a:p>
        </p:txBody>
      </p:sp>
    </p:spTree>
    <p:extLst>
      <p:ext uri="{BB962C8B-B14F-4D97-AF65-F5344CB8AC3E}">
        <p14:creationId xmlns:p14="http://schemas.microsoft.com/office/powerpoint/2010/main" val="3113971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CAFB438-B37A-021E-2EBC-736FF4D1E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E2C82CE-CB3B-7E84-76BD-D980BFAB00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FAAB161-6103-2697-C9D8-991E46BD49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1E211-013D-4BB1-BB07-E07CEAD08371}" type="datetimeFigureOut">
              <a:rPr lang="it-IT" smtClean="0"/>
              <a:t>11/09/2023</a:t>
            </a:fld>
            <a:endParaRPr lang="it-IT"/>
          </a:p>
        </p:txBody>
      </p:sp>
      <p:sp>
        <p:nvSpPr>
          <p:cNvPr id="5" name="Segnaposto piè di pagina 4">
            <a:extLst>
              <a:ext uri="{FF2B5EF4-FFF2-40B4-BE49-F238E27FC236}">
                <a16:creationId xmlns:a16="http://schemas.microsoft.com/office/drawing/2014/main" id="{F6D7B97F-2E1C-2005-7696-1F410316B3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21E64501-070E-8C5E-ED26-4854692FC1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1A7D59-7C51-4924-813A-43A9086AE477}" type="slidenum">
              <a:rPr lang="it-IT" smtClean="0"/>
              <a:t>‹N›</a:t>
            </a:fld>
            <a:endParaRPr lang="it-IT"/>
          </a:p>
        </p:txBody>
      </p:sp>
    </p:spTree>
    <p:extLst>
      <p:ext uri="{BB962C8B-B14F-4D97-AF65-F5344CB8AC3E}">
        <p14:creationId xmlns:p14="http://schemas.microsoft.com/office/powerpoint/2010/main" val="59748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e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8000"/>
            <a:lum/>
          </a:blip>
          <a:srcRect/>
          <a:tile tx="0" ty="0" sx="100000" sy="100000" flip="none" algn="tl"/>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897032-EDA8-077B-C70E-D9FBCC208485}"/>
              </a:ext>
            </a:extLst>
          </p:cNvPr>
          <p:cNvSpPr>
            <a:spLocks noGrp="1"/>
          </p:cNvSpPr>
          <p:nvPr>
            <p:ph type="title"/>
          </p:nvPr>
        </p:nvSpPr>
        <p:spPr>
          <a:xfrm>
            <a:off x="2542903" y="1741713"/>
            <a:ext cx="7106194" cy="1777774"/>
          </a:xfrm>
          <a:ln w="92075" cmpd="thickThin">
            <a:solidFill>
              <a:schemeClr val="tx1"/>
            </a:solidFill>
          </a:ln>
        </p:spPr>
        <p:txBody>
          <a:bodyPr>
            <a:normAutofit/>
          </a:bodyPr>
          <a:lstStyle/>
          <a:p>
            <a:r>
              <a:rPr lang="it-IT" sz="8000" b="1" dirty="0">
                <a:latin typeface="Times New Roman" panose="02020603050405020304" pitchFamily="18" charset="0"/>
                <a:cs typeface="Times New Roman" panose="02020603050405020304" pitchFamily="18" charset="0"/>
              </a:rPr>
              <a:t>FESTO Project </a:t>
            </a:r>
          </a:p>
        </p:txBody>
      </p:sp>
      <p:sp>
        <p:nvSpPr>
          <p:cNvPr id="6" name="CasellaDiTesto 5">
            <a:extLst>
              <a:ext uri="{FF2B5EF4-FFF2-40B4-BE49-F238E27FC236}">
                <a16:creationId xmlns:a16="http://schemas.microsoft.com/office/drawing/2014/main" id="{D9B4753B-E2CE-4F40-B68F-4C202EB44DEB}"/>
              </a:ext>
            </a:extLst>
          </p:cNvPr>
          <p:cNvSpPr txBox="1"/>
          <p:nvPr/>
        </p:nvSpPr>
        <p:spPr>
          <a:xfrm>
            <a:off x="5377543" y="3758918"/>
            <a:ext cx="1436914" cy="461665"/>
          </a:xfrm>
          <a:prstGeom prst="rect">
            <a:avLst/>
          </a:prstGeom>
          <a:noFill/>
          <a:ln w="38100">
            <a:solidFill>
              <a:schemeClr val="tx1"/>
            </a:solidFill>
          </a:ln>
        </p:spPr>
        <p:txBody>
          <a:bodyPr wrap="square" rtlCol="0">
            <a:spAutoFit/>
          </a:bodyPr>
          <a:lstStyle/>
          <a:p>
            <a:r>
              <a:rPr lang="it-IT" sz="2400" b="1" dirty="0">
                <a:latin typeface="Times New Roman" panose="02020603050405020304" pitchFamily="18" charset="0"/>
                <a:cs typeface="Times New Roman" panose="02020603050405020304" pitchFamily="18" charset="0"/>
              </a:rPr>
              <a:t> Group S</a:t>
            </a:r>
          </a:p>
        </p:txBody>
      </p:sp>
      <p:sp>
        <p:nvSpPr>
          <p:cNvPr id="7" name="CasellaDiTesto 6">
            <a:extLst>
              <a:ext uri="{FF2B5EF4-FFF2-40B4-BE49-F238E27FC236}">
                <a16:creationId xmlns:a16="http://schemas.microsoft.com/office/drawing/2014/main" id="{3FF171FA-3F9D-EA40-2043-E82CC7B94E66}"/>
              </a:ext>
            </a:extLst>
          </p:cNvPr>
          <p:cNvSpPr txBox="1"/>
          <p:nvPr/>
        </p:nvSpPr>
        <p:spPr>
          <a:xfrm>
            <a:off x="165895" y="5441550"/>
            <a:ext cx="4101739" cy="1015663"/>
          </a:xfrm>
          <a:prstGeom prst="rect">
            <a:avLst/>
          </a:prstGeom>
          <a:noFill/>
        </p:spPr>
        <p:txBody>
          <a:bodyPr wrap="square" rtlCol="0">
            <a:spAutoFit/>
          </a:bodyPr>
          <a:lstStyle/>
          <a:p>
            <a:r>
              <a:rPr lang="it-IT" sz="2000" b="1" i="1" dirty="0">
                <a:latin typeface="Times New Roman" panose="02020603050405020304" pitchFamily="18" charset="0"/>
                <a:cs typeface="Times New Roman" panose="02020603050405020304" pitchFamily="18" charset="0"/>
              </a:rPr>
              <a:t>Luca Santoro 0001005415</a:t>
            </a:r>
          </a:p>
          <a:p>
            <a:r>
              <a:rPr lang="it-IT" sz="2000" b="1" i="1" dirty="0">
                <a:latin typeface="Times New Roman" panose="02020603050405020304" pitchFamily="18" charset="0"/>
                <a:cs typeface="Times New Roman" panose="02020603050405020304" pitchFamily="18" charset="0"/>
              </a:rPr>
              <a:t>Armando Spennato  0001006172</a:t>
            </a:r>
          </a:p>
          <a:p>
            <a:r>
              <a:rPr lang="it-IT" sz="2000" b="1" i="1" dirty="0">
                <a:latin typeface="Times New Roman" panose="02020603050405020304" pitchFamily="18" charset="0"/>
                <a:cs typeface="Times New Roman" panose="02020603050405020304" pitchFamily="18" charset="0"/>
              </a:rPr>
              <a:t>Riccardo Bassi 0001084538</a:t>
            </a:r>
          </a:p>
        </p:txBody>
      </p:sp>
      <p:pic>
        <p:nvPicPr>
          <p:cNvPr id="9" name="Immagine 8" descr="Immagine che contiene Carattere, logo, Elementi grafici, simbolo&#10;&#10;Descrizione generata automaticamente">
            <a:extLst>
              <a:ext uri="{FF2B5EF4-FFF2-40B4-BE49-F238E27FC236}">
                <a16:creationId xmlns:a16="http://schemas.microsoft.com/office/drawing/2014/main" id="{CAFF3B14-3332-6F56-69F0-C17A41A6E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2016" y="5441550"/>
            <a:ext cx="2582530" cy="944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ttangolo 9">
            <a:extLst>
              <a:ext uri="{FF2B5EF4-FFF2-40B4-BE49-F238E27FC236}">
                <a16:creationId xmlns:a16="http://schemas.microsoft.com/office/drawing/2014/main" id="{EB7BCE2F-7D85-1EF2-78F3-2C9F768F7FCD}"/>
              </a:ext>
            </a:extLst>
          </p:cNvPr>
          <p:cNvSpPr/>
          <p:nvPr/>
        </p:nvSpPr>
        <p:spPr>
          <a:xfrm>
            <a:off x="165895" y="5441550"/>
            <a:ext cx="3674585" cy="101566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5821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3195EE1F-4922-7C1A-B326-53D3CEA4F034}"/>
              </a:ext>
            </a:extLst>
          </p:cNvPr>
          <p:cNvSpPr txBox="1">
            <a:spLocks/>
          </p:cNvSpPr>
          <p:nvPr/>
        </p:nvSpPr>
        <p:spPr>
          <a:xfrm>
            <a:off x="3296412" y="237983"/>
            <a:ext cx="5983224" cy="576072"/>
          </a:xfrm>
          <a:prstGeom prst="rect">
            <a:avLst/>
          </a:prstGeom>
          <a:solidFill>
            <a:schemeClr val="bg1">
              <a:lumMod val="85000"/>
            </a:schemeClr>
          </a:solidFill>
          <a:ln w="38100">
            <a:solidFill>
              <a:schemeClr val="tx1"/>
            </a:solidFill>
          </a:ln>
          <a:scene3d>
            <a:camera prst="orthographicFront"/>
            <a:lightRig rig="threePt" dir="t"/>
          </a:scene3d>
          <a:sp3d>
            <a:bevelT w="114300" prst="artDeco"/>
          </a:sp3d>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cs typeface="Times New Roman" panose="02020603050405020304" pitchFamily="18" charset="0"/>
              </a:rPr>
              <a:t> SIGNAL MANAGEMENT</a:t>
            </a:r>
            <a:endParaRPr lang="it-IT" b="1" dirty="0">
              <a:latin typeface="Times New Roman" panose="02020603050405020304" pitchFamily="18" charset="0"/>
              <a:cs typeface="Times New Roman" panose="02020603050405020304" pitchFamily="18" charset="0"/>
            </a:endParaRPr>
          </a:p>
        </p:txBody>
      </p:sp>
      <p:sp>
        <p:nvSpPr>
          <p:cNvPr id="6" name="Rettangolo con angoli arrotondati 5">
            <a:extLst>
              <a:ext uri="{FF2B5EF4-FFF2-40B4-BE49-F238E27FC236}">
                <a16:creationId xmlns:a16="http://schemas.microsoft.com/office/drawing/2014/main" id="{B941551E-AEEB-F562-1480-6003A3BD2A3F}"/>
              </a:ext>
            </a:extLst>
          </p:cNvPr>
          <p:cNvSpPr/>
          <p:nvPr/>
        </p:nvSpPr>
        <p:spPr>
          <a:xfrm>
            <a:off x="2764744" y="960541"/>
            <a:ext cx="2557559" cy="21265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D2C597FD-7BEF-37D9-DD14-07DD9A6420B3}"/>
              </a:ext>
            </a:extLst>
          </p:cNvPr>
          <p:cNvSpPr/>
          <p:nvPr/>
        </p:nvSpPr>
        <p:spPr>
          <a:xfrm>
            <a:off x="5852160" y="2971599"/>
            <a:ext cx="6237737" cy="3086601"/>
          </a:xfrm>
          <a:prstGeom prst="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con angoli arrotondati 7">
            <a:extLst>
              <a:ext uri="{FF2B5EF4-FFF2-40B4-BE49-F238E27FC236}">
                <a16:creationId xmlns:a16="http://schemas.microsoft.com/office/drawing/2014/main" id="{7D9A3DB4-F1CF-FA45-D5CA-DEDCBD0CC5FD}"/>
              </a:ext>
            </a:extLst>
          </p:cNvPr>
          <p:cNvSpPr/>
          <p:nvPr/>
        </p:nvSpPr>
        <p:spPr>
          <a:xfrm>
            <a:off x="6327710" y="4464654"/>
            <a:ext cx="5377357" cy="108252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tangolo con angoli arrotondati 8">
            <a:extLst>
              <a:ext uri="{FF2B5EF4-FFF2-40B4-BE49-F238E27FC236}">
                <a16:creationId xmlns:a16="http://schemas.microsoft.com/office/drawing/2014/main" id="{664AA933-8D80-4876-EF07-B14F0FFD5DA1}"/>
              </a:ext>
            </a:extLst>
          </p:cNvPr>
          <p:cNvSpPr/>
          <p:nvPr/>
        </p:nvSpPr>
        <p:spPr>
          <a:xfrm>
            <a:off x="6327710" y="3229243"/>
            <a:ext cx="5372517" cy="993226"/>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ttangolo con angoli arrotondati 9">
            <a:extLst>
              <a:ext uri="{FF2B5EF4-FFF2-40B4-BE49-F238E27FC236}">
                <a16:creationId xmlns:a16="http://schemas.microsoft.com/office/drawing/2014/main" id="{65C1FAFC-5F6F-F575-3987-9003F3A37A9D}"/>
              </a:ext>
            </a:extLst>
          </p:cNvPr>
          <p:cNvSpPr/>
          <p:nvPr/>
        </p:nvSpPr>
        <p:spPr>
          <a:xfrm>
            <a:off x="6496176" y="3407457"/>
            <a:ext cx="2169027" cy="621512"/>
          </a:xfrm>
          <a:prstGeom prst="roundRect">
            <a:avLst>
              <a:gd name="adj" fmla="val 7971"/>
            </a:avLst>
          </a:prstGeom>
          <a:solidFill>
            <a:schemeClr val="accent6">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rPr>
              <a:t>START CONFIGURATION</a:t>
            </a:r>
          </a:p>
        </p:txBody>
      </p:sp>
      <p:sp>
        <p:nvSpPr>
          <p:cNvPr id="11" name="Rettangolo con angoli arrotondati 10">
            <a:extLst>
              <a:ext uri="{FF2B5EF4-FFF2-40B4-BE49-F238E27FC236}">
                <a16:creationId xmlns:a16="http://schemas.microsoft.com/office/drawing/2014/main" id="{F5BCED6D-B07A-ED9C-40EC-B95C71BB2190}"/>
              </a:ext>
            </a:extLst>
          </p:cNvPr>
          <p:cNvSpPr/>
          <p:nvPr/>
        </p:nvSpPr>
        <p:spPr>
          <a:xfrm>
            <a:off x="9405971" y="3407457"/>
            <a:ext cx="2128120" cy="621512"/>
          </a:xfrm>
          <a:prstGeom prst="roundRect">
            <a:avLst>
              <a:gd name="adj" fmla="val 7971"/>
            </a:avLst>
          </a:prstGeom>
          <a:solidFill>
            <a:srgbClr val="00B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rPr>
              <a:t>CONFIGURATION</a:t>
            </a:r>
          </a:p>
        </p:txBody>
      </p:sp>
      <p:sp>
        <p:nvSpPr>
          <p:cNvPr id="12" name="Rettangolo con angoli arrotondati 11">
            <a:extLst>
              <a:ext uri="{FF2B5EF4-FFF2-40B4-BE49-F238E27FC236}">
                <a16:creationId xmlns:a16="http://schemas.microsoft.com/office/drawing/2014/main" id="{00536D2E-E2CA-8361-8471-3668C3DBB679}"/>
              </a:ext>
            </a:extLst>
          </p:cNvPr>
          <p:cNvSpPr/>
          <p:nvPr/>
        </p:nvSpPr>
        <p:spPr>
          <a:xfrm>
            <a:off x="9428169" y="4651892"/>
            <a:ext cx="2161614" cy="681297"/>
          </a:xfrm>
          <a:prstGeom prst="roundRect">
            <a:avLst>
              <a:gd name="adj" fmla="val 7971"/>
            </a:avLst>
          </a:prstGeom>
          <a:solidFill>
            <a:schemeClr val="accent6">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rPr>
              <a:t>START GENERATION</a:t>
            </a:r>
          </a:p>
        </p:txBody>
      </p:sp>
      <p:sp>
        <p:nvSpPr>
          <p:cNvPr id="13" name="Rettangolo con angoli arrotondati 12">
            <a:extLst>
              <a:ext uri="{FF2B5EF4-FFF2-40B4-BE49-F238E27FC236}">
                <a16:creationId xmlns:a16="http://schemas.microsoft.com/office/drawing/2014/main" id="{585EF35B-7397-0621-CCD9-C973B80A5A4F}"/>
              </a:ext>
            </a:extLst>
          </p:cNvPr>
          <p:cNvSpPr/>
          <p:nvPr/>
        </p:nvSpPr>
        <p:spPr>
          <a:xfrm>
            <a:off x="6853269" y="4651892"/>
            <a:ext cx="1799420" cy="681294"/>
          </a:xfrm>
          <a:prstGeom prst="roundRect">
            <a:avLst>
              <a:gd name="adj" fmla="val 7971"/>
            </a:avLst>
          </a:prstGeom>
          <a:solidFill>
            <a:srgbClr val="00B05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rPr>
              <a:t>GENERATION</a:t>
            </a:r>
          </a:p>
        </p:txBody>
      </p:sp>
      <p:sp>
        <p:nvSpPr>
          <p:cNvPr id="14" name="Rettangolo con angoli arrotondati 13">
            <a:hlinkClick r:id="" action="ppaction://noaction"/>
            <a:extLst>
              <a:ext uri="{FF2B5EF4-FFF2-40B4-BE49-F238E27FC236}">
                <a16:creationId xmlns:a16="http://schemas.microsoft.com/office/drawing/2014/main" id="{2C42526A-7EA3-04B1-1FB7-3190A28DD064}"/>
              </a:ext>
            </a:extLst>
          </p:cNvPr>
          <p:cNvSpPr/>
          <p:nvPr/>
        </p:nvSpPr>
        <p:spPr>
          <a:xfrm>
            <a:off x="1709866" y="3318184"/>
            <a:ext cx="2926080" cy="2715116"/>
          </a:xfrm>
          <a:prstGeom prst="roundRect">
            <a:avLst>
              <a:gd name="adj" fmla="val 7971"/>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000" b="1" dirty="0">
              <a:solidFill>
                <a:schemeClr val="tx1"/>
              </a:solidFill>
            </a:endParaRPr>
          </a:p>
        </p:txBody>
      </p:sp>
      <p:cxnSp>
        <p:nvCxnSpPr>
          <p:cNvPr id="16" name="Connettore 2 15">
            <a:extLst>
              <a:ext uri="{FF2B5EF4-FFF2-40B4-BE49-F238E27FC236}">
                <a16:creationId xmlns:a16="http://schemas.microsoft.com/office/drawing/2014/main" id="{0041E2FA-91FC-21E0-E234-66B19E46D2E6}"/>
              </a:ext>
            </a:extLst>
          </p:cNvPr>
          <p:cNvCxnSpPr>
            <a:cxnSpLocks/>
            <a:stCxn id="10" idx="3"/>
            <a:endCxn id="11" idx="1"/>
          </p:cNvCxnSpPr>
          <p:nvPr/>
        </p:nvCxnSpPr>
        <p:spPr>
          <a:xfrm>
            <a:off x="8665203" y="3718213"/>
            <a:ext cx="7407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232810FA-36D2-EF63-ED16-645D97D377EA}"/>
              </a:ext>
            </a:extLst>
          </p:cNvPr>
          <p:cNvCxnSpPr>
            <a:cxnSpLocks/>
            <a:endCxn id="12" idx="0"/>
          </p:cNvCxnSpPr>
          <p:nvPr/>
        </p:nvCxnSpPr>
        <p:spPr>
          <a:xfrm>
            <a:off x="10508976" y="4028969"/>
            <a:ext cx="0" cy="6229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E1E27C36-48FF-A0F5-531C-83DE43A28754}"/>
              </a:ext>
            </a:extLst>
          </p:cNvPr>
          <p:cNvCxnSpPr>
            <a:cxnSpLocks/>
            <a:stCxn id="12" idx="1"/>
            <a:endCxn id="13" idx="3"/>
          </p:cNvCxnSpPr>
          <p:nvPr/>
        </p:nvCxnSpPr>
        <p:spPr>
          <a:xfrm flipH="1" flipV="1">
            <a:off x="8652689" y="4992539"/>
            <a:ext cx="77548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ttangolo con angoli arrotondati 18">
            <a:extLst>
              <a:ext uri="{FF2B5EF4-FFF2-40B4-BE49-F238E27FC236}">
                <a16:creationId xmlns:a16="http://schemas.microsoft.com/office/drawing/2014/main" id="{17F6C429-DCC8-A10B-3295-686F6BA80523}"/>
              </a:ext>
            </a:extLst>
          </p:cNvPr>
          <p:cNvSpPr/>
          <p:nvPr/>
        </p:nvSpPr>
        <p:spPr>
          <a:xfrm>
            <a:off x="2233488" y="4732974"/>
            <a:ext cx="1838175" cy="453173"/>
          </a:xfrm>
          <a:prstGeom prst="roundRect">
            <a:avLst>
              <a:gd name="adj" fmla="val 48054"/>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IMMEDIATE STOP</a:t>
            </a:r>
          </a:p>
        </p:txBody>
      </p:sp>
      <p:sp>
        <p:nvSpPr>
          <p:cNvPr id="20" name="Rettangolo con angoli arrotondati 19">
            <a:extLst>
              <a:ext uri="{FF2B5EF4-FFF2-40B4-BE49-F238E27FC236}">
                <a16:creationId xmlns:a16="http://schemas.microsoft.com/office/drawing/2014/main" id="{069596C2-5D4E-6AA0-E128-643E54E61288}"/>
              </a:ext>
            </a:extLst>
          </p:cNvPr>
          <p:cNvSpPr/>
          <p:nvPr/>
        </p:nvSpPr>
        <p:spPr>
          <a:xfrm>
            <a:off x="2233488" y="4166044"/>
            <a:ext cx="1838175" cy="453173"/>
          </a:xfrm>
          <a:prstGeom prst="roundRect">
            <a:avLst>
              <a:gd name="adj" fmla="val 48054"/>
            </a:avLst>
          </a:prstGeom>
          <a:solidFill>
            <a:srgbClr val="66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ON PHASE STOP</a:t>
            </a:r>
          </a:p>
        </p:txBody>
      </p:sp>
      <p:sp>
        <p:nvSpPr>
          <p:cNvPr id="21" name="Rettangolo con angoli arrotondati 20">
            <a:extLst>
              <a:ext uri="{FF2B5EF4-FFF2-40B4-BE49-F238E27FC236}">
                <a16:creationId xmlns:a16="http://schemas.microsoft.com/office/drawing/2014/main" id="{FFBE9730-4FE1-88B5-4311-967FF431F8AB}"/>
              </a:ext>
            </a:extLst>
          </p:cNvPr>
          <p:cNvSpPr/>
          <p:nvPr/>
        </p:nvSpPr>
        <p:spPr>
          <a:xfrm>
            <a:off x="2233488" y="5299904"/>
            <a:ext cx="1838175" cy="453173"/>
          </a:xfrm>
          <a:prstGeom prst="roundRect">
            <a:avLst>
              <a:gd name="adj" fmla="val 4805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rPr>
              <a:t>EMERGENCY STOP</a:t>
            </a:r>
          </a:p>
        </p:txBody>
      </p:sp>
      <p:sp>
        <p:nvSpPr>
          <p:cNvPr id="30" name="CasellaDiTesto 29">
            <a:extLst>
              <a:ext uri="{FF2B5EF4-FFF2-40B4-BE49-F238E27FC236}">
                <a16:creationId xmlns:a16="http://schemas.microsoft.com/office/drawing/2014/main" id="{8D11B374-0AE0-5B31-83F9-D747EB95EC60}"/>
              </a:ext>
            </a:extLst>
          </p:cNvPr>
          <p:cNvSpPr txBox="1"/>
          <p:nvPr/>
        </p:nvSpPr>
        <p:spPr>
          <a:xfrm>
            <a:off x="3071907" y="1083779"/>
            <a:ext cx="2027648" cy="1846659"/>
          </a:xfrm>
          <a:prstGeom prst="rect">
            <a:avLst/>
          </a:prstGeom>
          <a:noFill/>
        </p:spPr>
        <p:txBody>
          <a:bodyPr wrap="square">
            <a:spAutoFit/>
          </a:bodyPr>
          <a:lstStyle/>
          <a:p>
            <a:r>
              <a:rPr lang="it-IT" sz="2400" b="1" dirty="0" err="1">
                <a:solidFill>
                  <a:schemeClr val="tx1"/>
                </a:solidFill>
                <a:latin typeface="Times New Roman" panose="02020603050405020304" pitchFamily="18" charset="0"/>
                <a:cs typeface="Times New Roman" panose="02020603050405020304" pitchFamily="18" charset="0"/>
              </a:rPr>
              <a:t>Signals</a:t>
            </a:r>
            <a:endParaRPr lang="it-IT"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SignalType</a:t>
            </a:r>
            <a:r>
              <a:rPr lang="it-IT"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SignalCode</a:t>
            </a:r>
            <a:r>
              <a:rPr lang="it-IT"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SignalOutput</a:t>
            </a:r>
            <a:r>
              <a:rPr lang="it-IT"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ActivationSignal</a:t>
            </a: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AutoResetSignal</a:t>
            </a:r>
            <a:r>
              <a:rPr lang="it-IT" dirty="0">
                <a:latin typeface="Times New Roman" panose="02020603050405020304" pitchFamily="18" charset="0"/>
                <a:cs typeface="Times New Roman" panose="02020603050405020304" pitchFamily="18" charset="0"/>
              </a:rPr>
              <a:t> </a:t>
            </a:r>
          </a:p>
        </p:txBody>
      </p:sp>
      <p:sp>
        <p:nvSpPr>
          <p:cNvPr id="36" name="CasellaDiTesto 35">
            <a:extLst>
              <a:ext uri="{FF2B5EF4-FFF2-40B4-BE49-F238E27FC236}">
                <a16:creationId xmlns:a16="http://schemas.microsoft.com/office/drawing/2014/main" id="{EB84D8EE-0B45-FCC9-4BD3-6DBAB0EA1819}"/>
              </a:ext>
            </a:extLst>
          </p:cNvPr>
          <p:cNvSpPr txBox="1"/>
          <p:nvPr/>
        </p:nvSpPr>
        <p:spPr>
          <a:xfrm>
            <a:off x="8737301" y="4536766"/>
            <a:ext cx="606256" cy="369332"/>
          </a:xfrm>
          <a:prstGeom prst="rect">
            <a:avLst/>
          </a:prstGeom>
          <a:noFill/>
        </p:spPr>
        <p:txBody>
          <a:bodyPr wrap="square" rtlCol="0">
            <a:spAutoFit/>
          </a:bodyPr>
          <a:lstStyle/>
          <a:p>
            <a:r>
              <a:rPr lang="it-IT" dirty="0"/>
              <a:t>RUN</a:t>
            </a:r>
          </a:p>
        </p:txBody>
      </p:sp>
      <p:sp>
        <p:nvSpPr>
          <p:cNvPr id="37" name="CasellaDiTesto 36">
            <a:extLst>
              <a:ext uri="{FF2B5EF4-FFF2-40B4-BE49-F238E27FC236}">
                <a16:creationId xmlns:a16="http://schemas.microsoft.com/office/drawing/2014/main" id="{BE44DADF-7EB8-19E2-F5B7-4BAF15B3F1E8}"/>
              </a:ext>
            </a:extLst>
          </p:cNvPr>
          <p:cNvSpPr txBox="1"/>
          <p:nvPr/>
        </p:nvSpPr>
        <p:spPr>
          <a:xfrm>
            <a:off x="8719134" y="3288386"/>
            <a:ext cx="561372" cy="369332"/>
          </a:xfrm>
          <a:prstGeom prst="rect">
            <a:avLst/>
          </a:prstGeom>
          <a:noFill/>
        </p:spPr>
        <p:txBody>
          <a:bodyPr wrap="square" rtlCol="0">
            <a:spAutoFit/>
          </a:bodyPr>
          <a:lstStyle/>
          <a:p>
            <a:r>
              <a:rPr lang="it-IT" dirty="0"/>
              <a:t>INIT</a:t>
            </a:r>
          </a:p>
        </p:txBody>
      </p:sp>
      <p:sp>
        <p:nvSpPr>
          <p:cNvPr id="72" name="Rettangolo con angoli arrotondati 71">
            <a:extLst>
              <a:ext uri="{FF2B5EF4-FFF2-40B4-BE49-F238E27FC236}">
                <a16:creationId xmlns:a16="http://schemas.microsoft.com/office/drawing/2014/main" id="{56AA11FC-6E2D-59A7-24D3-10C1D1DAEC99}"/>
              </a:ext>
            </a:extLst>
          </p:cNvPr>
          <p:cNvSpPr/>
          <p:nvPr/>
        </p:nvSpPr>
        <p:spPr>
          <a:xfrm>
            <a:off x="7056044" y="1063001"/>
            <a:ext cx="2148629" cy="1520957"/>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1" name="CasellaDiTesto 70">
            <a:extLst>
              <a:ext uri="{FF2B5EF4-FFF2-40B4-BE49-F238E27FC236}">
                <a16:creationId xmlns:a16="http://schemas.microsoft.com/office/drawing/2014/main" id="{8E10BDB5-E976-4F2E-20C4-E36420DE28CE}"/>
              </a:ext>
            </a:extLst>
          </p:cNvPr>
          <p:cNvSpPr txBox="1"/>
          <p:nvPr/>
        </p:nvSpPr>
        <p:spPr>
          <a:xfrm>
            <a:off x="7221131" y="1164118"/>
            <a:ext cx="1814011" cy="1292662"/>
          </a:xfrm>
          <a:prstGeom prst="rect">
            <a:avLst/>
          </a:prstGeom>
          <a:noFill/>
        </p:spPr>
        <p:txBody>
          <a:bodyPr wrap="square">
            <a:spAutoFit/>
          </a:bodyPr>
          <a:lstStyle/>
          <a:p>
            <a:r>
              <a:rPr lang="it-IT" sz="2400" b="1" dirty="0">
                <a:latin typeface="Times New Roman" panose="02020603050405020304" pitchFamily="18" charset="0"/>
                <a:cs typeface="Times New Roman" panose="02020603050405020304" pitchFamily="18" charset="0"/>
              </a:rPr>
              <a:t>GUI HMI</a:t>
            </a: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Emergencies</a:t>
            </a: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Protections</a:t>
            </a: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Faults </a:t>
            </a:r>
          </a:p>
        </p:txBody>
      </p:sp>
      <p:sp>
        <p:nvSpPr>
          <p:cNvPr id="74" name="Freccia a destra 73">
            <a:extLst>
              <a:ext uri="{FF2B5EF4-FFF2-40B4-BE49-F238E27FC236}">
                <a16:creationId xmlns:a16="http://schemas.microsoft.com/office/drawing/2014/main" id="{17670F55-D47B-AFF2-8EF7-2B4E8A8AD765}"/>
              </a:ext>
            </a:extLst>
          </p:cNvPr>
          <p:cNvSpPr/>
          <p:nvPr/>
        </p:nvSpPr>
        <p:spPr>
          <a:xfrm>
            <a:off x="5643201" y="1225890"/>
            <a:ext cx="932688" cy="334112"/>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Freccia curva 74">
            <a:extLst>
              <a:ext uri="{FF2B5EF4-FFF2-40B4-BE49-F238E27FC236}">
                <a16:creationId xmlns:a16="http://schemas.microsoft.com/office/drawing/2014/main" id="{012C2EC3-AF30-FA37-AA72-AD9234C1CCD3}"/>
              </a:ext>
            </a:extLst>
          </p:cNvPr>
          <p:cNvSpPr/>
          <p:nvPr/>
        </p:nvSpPr>
        <p:spPr>
          <a:xfrm rot="5400000">
            <a:off x="5627461" y="1946073"/>
            <a:ext cx="826813" cy="739869"/>
          </a:xfrm>
          <a:prstGeom prst="bentArrow">
            <a:avLst>
              <a:gd name="adj1" fmla="val 25000"/>
              <a:gd name="adj2" fmla="val 25000"/>
              <a:gd name="adj3" fmla="val 25000"/>
              <a:gd name="adj4" fmla="val 43750"/>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76" name="Rettangolo 75">
            <a:extLst>
              <a:ext uri="{FF2B5EF4-FFF2-40B4-BE49-F238E27FC236}">
                <a16:creationId xmlns:a16="http://schemas.microsoft.com/office/drawing/2014/main" id="{6A10CABD-C4F2-D3B0-E5EC-E44DE4808E65}"/>
              </a:ext>
            </a:extLst>
          </p:cNvPr>
          <p:cNvSpPr/>
          <p:nvPr/>
        </p:nvSpPr>
        <p:spPr>
          <a:xfrm>
            <a:off x="1988982" y="3502077"/>
            <a:ext cx="2258344" cy="285903"/>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Times New Roman" panose="02020603050405020304" pitchFamily="18" charset="0"/>
                <a:cs typeface="Times New Roman" panose="02020603050405020304" pitchFamily="18" charset="0"/>
              </a:rPr>
              <a:t>MAIN FSM</a:t>
            </a:r>
          </a:p>
        </p:txBody>
      </p:sp>
      <p:sp>
        <p:nvSpPr>
          <p:cNvPr id="80" name="Freccia a destra 79">
            <a:extLst>
              <a:ext uri="{FF2B5EF4-FFF2-40B4-BE49-F238E27FC236}">
                <a16:creationId xmlns:a16="http://schemas.microsoft.com/office/drawing/2014/main" id="{E056C99C-F6D1-23D2-BF6B-276640C1F89F}"/>
              </a:ext>
            </a:extLst>
          </p:cNvPr>
          <p:cNvSpPr/>
          <p:nvPr/>
        </p:nvSpPr>
        <p:spPr>
          <a:xfrm>
            <a:off x="1974196" y="1832341"/>
            <a:ext cx="622651" cy="368242"/>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Freccia a destra 80">
            <a:extLst>
              <a:ext uri="{FF2B5EF4-FFF2-40B4-BE49-F238E27FC236}">
                <a16:creationId xmlns:a16="http://schemas.microsoft.com/office/drawing/2014/main" id="{DC5E180D-46AA-A6EB-1E08-21E0066C7B68}"/>
              </a:ext>
            </a:extLst>
          </p:cNvPr>
          <p:cNvSpPr/>
          <p:nvPr/>
        </p:nvSpPr>
        <p:spPr>
          <a:xfrm rot="10800000">
            <a:off x="4847143" y="4375696"/>
            <a:ext cx="716250" cy="368242"/>
          </a:xfrm>
          <a:prstGeom prst="rightArrow">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Rettangolo con angoli arrotondati 82">
            <a:extLst>
              <a:ext uri="{FF2B5EF4-FFF2-40B4-BE49-F238E27FC236}">
                <a16:creationId xmlns:a16="http://schemas.microsoft.com/office/drawing/2014/main" id="{565CF57B-51BC-15B7-F4AE-A82558DB987C}"/>
              </a:ext>
            </a:extLst>
          </p:cNvPr>
          <p:cNvSpPr/>
          <p:nvPr/>
        </p:nvSpPr>
        <p:spPr>
          <a:xfrm>
            <a:off x="298448" y="792195"/>
            <a:ext cx="1268642" cy="2620673"/>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4" name="Rettangolo con angoli arrotondati 83">
            <a:extLst>
              <a:ext uri="{FF2B5EF4-FFF2-40B4-BE49-F238E27FC236}">
                <a16:creationId xmlns:a16="http://schemas.microsoft.com/office/drawing/2014/main" id="{ECA20BFB-0134-D29D-2B21-EDFB95166FEC}"/>
              </a:ext>
            </a:extLst>
          </p:cNvPr>
          <p:cNvSpPr/>
          <p:nvPr/>
        </p:nvSpPr>
        <p:spPr>
          <a:xfrm>
            <a:off x="392945" y="980050"/>
            <a:ext cx="1087018" cy="481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Station1</a:t>
            </a:r>
          </a:p>
        </p:txBody>
      </p:sp>
      <p:sp>
        <p:nvSpPr>
          <p:cNvPr id="88" name="Rettangolo con angoli arrotondati 87">
            <a:extLst>
              <a:ext uri="{FF2B5EF4-FFF2-40B4-BE49-F238E27FC236}">
                <a16:creationId xmlns:a16="http://schemas.microsoft.com/office/drawing/2014/main" id="{7F841068-15B6-C57E-3DE2-819DA0EB33F7}"/>
              </a:ext>
            </a:extLst>
          </p:cNvPr>
          <p:cNvSpPr/>
          <p:nvPr/>
        </p:nvSpPr>
        <p:spPr>
          <a:xfrm>
            <a:off x="402890" y="1583412"/>
            <a:ext cx="1087018" cy="481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Station2</a:t>
            </a:r>
          </a:p>
        </p:txBody>
      </p:sp>
      <p:sp>
        <p:nvSpPr>
          <p:cNvPr id="89" name="Rettangolo con angoli arrotondati 88">
            <a:extLst>
              <a:ext uri="{FF2B5EF4-FFF2-40B4-BE49-F238E27FC236}">
                <a16:creationId xmlns:a16="http://schemas.microsoft.com/office/drawing/2014/main" id="{A103FBA3-1392-5C5E-5B61-01D4F36C70D6}"/>
              </a:ext>
            </a:extLst>
          </p:cNvPr>
          <p:cNvSpPr/>
          <p:nvPr/>
        </p:nvSpPr>
        <p:spPr>
          <a:xfrm>
            <a:off x="390935" y="2188301"/>
            <a:ext cx="1087018" cy="481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Station3</a:t>
            </a:r>
          </a:p>
        </p:txBody>
      </p:sp>
      <p:sp>
        <p:nvSpPr>
          <p:cNvPr id="90" name="Rettangolo con angoli arrotondati 89">
            <a:extLst>
              <a:ext uri="{FF2B5EF4-FFF2-40B4-BE49-F238E27FC236}">
                <a16:creationId xmlns:a16="http://schemas.microsoft.com/office/drawing/2014/main" id="{25B6C632-0AF2-B7F6-FF62-B69A85CBF242}"/>
              </a:ext>
            </a:extLst>
          </p:cNvPr>
          <p:cNvSpPr/>
          <p:nvPr/>
        </p:nvSpPr>
        <p:spPr>
          <a:xfrm>
            <a:off x="395626" y="2766994"/>
            <a:ext cx="1087018" cy="4815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Station4</a:t>
            </a:r>
          </a:p>
        </p:txBody>
      </p:sp>
      <p:sp>
        <p:nvSpPr>
          <p:cNvPr id="100" name="Freccia curva 99">
            <a:extLst>
              <a:ext uri="{FF2B5EF4-FFF2-40B4-BE49-F238E27FC236}">
                <a16:creationId xmlns:a16="http://schemas.microsoft.com/office/drawing/2014/main" id="{7D3303C3-31CB-8565-9337-75C7EDE519D1}"/>
              </a:ext>
            </a:extLst>
          </p:cNvPr>
          <p:cNvSpPr/>
          <p:nvPr/>
        </p:nvSpPr>
        <p:spPr>
          <a:xfrm rot="16200000">
            <a:off x="697506" y="3847951"/>
            <a:ext cx="745360" cy="678371"/>
          </a:xfrm>
          <a:prstGeom prst="bentArrow">
            <a:avLst>
              <a:gd name="adj1" fmla="val 25000"/>
              <a:gd name="adj2" fmla="val 25000"/>
              <a:gd name="adj3" fmla="val 25000"/>
              <a:gd name="adj4" fmla="val 43750"/>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01" name="Rettangolo 100">
            <a:extLst>
              <a:ext uri="{FF2B5EF4-FFF2-40B4-BE49-F238E27FC236}">
                <a16:creationId xmlns:a16="http://schemas.microsoft.com/office/drawing/2014/main" id="{31102608-F1A6-4B4E-5F00-8ADED417433C}"/>
              </a:ext>
            </a:extLst>
          </p:cNvPr>
          <p:cNvSpPr/>
          <p:nvPr/>
        </p:nvSpPr>
        <p:spPr>
          <a:xfrm>
            <a:off x="7493035" y="5655564"/>
            <a:ext cx="3254213" cy="288589"/>
          </a:xfrm>
          <a:prstGeom prst="rect">
            <a:avLst/>
          </a:prstGeom>
          <a:solidFill>
            <a:srgbClr val="AFABAB"/>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Times New Roman" panose="02020603050405020304" pitchFamily="18" charset="0"/>
                <a:cs typeface="Times New Roman" panose="02020603050405020304" pitchFamily="18" charset="0"/>
              </a:rPr>
              <a:t>SIGNAL MENAGEMENT</a:t>
            </a:r>
          </a:p>
        </p:txBody>
      </p:sp>
    </p:spTree>
    <p:extLst>
      <p:ext uri="{BB962C8B-B14F-4D97-AF65-F5344CB8AC3E}">
        <p14:creationId xmlns:p14="http://schemas.microsoft.com/office/powerpoint/2010/main" val="23545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B4D228A2-51B6-8807-316B-8ACC40716633}"/>
              </a:ext>
            </a:extLst>
          </p:cNvPr>
          <p:cNvSpPr txBox="1">
            <a:spLocks/>
          </p:cNvSpPr>
          <p:nvPr/>
        </p:nvSpPr>
        <p:spPr>
          <a:xfrm>
            <a:off x="3104388" y="329184"/>
            <a:ext cx="5258062" cy="576072"/>
          </a:xfrm>
          <a:prstGeom prst="rect">
            <a:avLst/>
          </a:prstGeom>
          <a:solidFill>
            <a:schemeClr val="bg1">
              <a:lumMod val="85000"/>
            </a:schemeClr>
          </a:solidFill>
          <a:ln w="38100">
            <a:solidFill>
              <a:schemeClr val="tx1"/>
            </a:solidFill>
          </a:ln>
          <a:scene3d>
            <a:camera prst="orthographicFront"/>
            <a:lightRig rig="threePt" dir="t"/>
          </a:scene3d>
          <a:sp3d>
            <a:bevelT w="114300" prst="artDeco"/>
          </a:sp3d>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cs typeface="Times New Roman" panose="02020603050405020304" pitchFamily="18" charset="0"/>
              </a:rPr>
              <a:t> MACHINE POLICIES</a:t>
            </a:r>
            <a:endParaRPr lang="it-IT" b="1" dirty="0">
              <a:latin typeface="Times New Roman" panose="02020603050405020304" pitchFamily="18" charset="0"/>
              <a:cs typeface="Times New Roman" panose="02020603050405020304" pitchFamily="18" charset="0"/>
            </a:endParaRPr>
          </a:p>
        </p:txBody>
      </p:sp>
      <p:sp>
        <p:nvSpPr>
          <p:cNvPr id="3" name="Rettangolo 5">
            <a:extLst>
              <a:ext uri="{FF2B5EF4-FFF2-40B4-BE49-F238E27FC236}">
                <a16:creationId xmlns:a16="http://schemas.microsoft.com/office/drawing/2014/main" id="{BA843E23-9A33-84CF-EED4-C1CF2D3FC3BE}"/>
              </a:ext>
            </a:extLst>
          </p:cNvPr>
          <p:cNvSpPr/>
          <p:nvPr/>
        </p:nvSpPr>
        <p:spPr>
          <a:xfrm>
            <a:off x="193051" y="3988921"/>
            <a:ext cx="2333801" cy="100584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b="1" dirty="0">
                <a:solidFill>
                  <a:schemeClr val="tx1"/>
                </a:solidFill>
                <a:latin typeface="Times New Roman"/>
                <a:cs typeface="Times New Roman"/>
              </a:rPr>
              <a:t>Reset/</a:t>
            </a:r>
            <a:r>
              <a:rPr lang="it-IT" sz="2400" b="1" dirty="0" err="1">
                <a:solidFill>
                  <a:schemeClr val="tx1"/>
                </a:solidFill>
                <a:latin typeface="Times New Roman"/>
                <a:cs typeface="Times New Roman"/>
              </a:rPr>
              <a:t>Initialize</a:t>
            </a:r>
            <a:r>
              <a:rPr lang="it-IT" sz="2400" b="1" dirty="0">
                <a:solidFill>
                  <a:schemeClr val="tx1"/>
                </a:solidFill>
                <a:latin typeface="Times New Roman"/>
                <a:cs typeface="Times New Roman"/>
              </a:rPr>
              <a:t> </a:t>
            </a:r>
            <a:r>
              <a:rPr lang="it-IT" sz="2400" b="1" dirty="0" err="1">
                <a:solidFill>
                  <a:schemeClr val="tx1"/>
                </a:solidFill>
                <a:latin typeface="Times New Roman"/>
                <a:cs typeface="Times New Roman"/>
              </a:rPr>
              <a:t>conditions</a:t>
            </a:r>
            <a:endParaRPr lang="it-IT" sz="2400" b="1" dirty="0">
              <a:solidFill>
                <a:schemeClr val="tx1"/>
              </a:solidFill>
              <a:latin typeface="Times New Roman"/>
              <a:cs typeface="Times New Roman"/>
            </a:endParaRPr>
          </a:p>
        </p:txBody>
      </p:sp>
      <p:sp>
        <p:nvSpPr>
          <p:cNvPr id="6" name="Rettangolo 5">
            <a:extLst>
              <a:ext uri="{FF2B5EF4-FFF2-40B4-BE49-F238E27FC236}">
                <a16:creationId xmlns:a16="http://schemas.microsoft.com/office/drawing/2014/main" id="{B6BD6C94-AB18-C2CE-0988-2B372D37097F}"/>
              </a:ext>
            </a:extLst>
          </p:cNvPr>
          <p:cNvSpPr/>
          <p:nvPr/>
        </p:nvSpPr>
        <p:spPr>
          <a:xfrm>
            <a:off x="6296369" y="4747680"/>
            <a:ext cx="2333801" cy="100584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b="1" dirty="0" err="1">
                <a:solidFill>
                  <a:schemeClr val="tx1"/>
                </a:solidFill>
                <a:latin typeface="Times New Roman"/>
                <a:cs typeface="Times New Roman"/>
              </a:rPr>
              <a:t>Automatic</a:t>
            </a:r>
            <a:r>
              <a:rPr lang="it-IT" sz="2400" b="1" dirty="0">
                <a:solidFill>
                  <a:schemeClr val="tx1"/>
                </a:solidFill>
                <a:latin typeface="Times New Roman"/>
                <a:cs typeface="Times New Roman"/>
              </a:rPr>
              <a:t> On-</a:t>
            </a:r>
            <a:r>
              <a:rPr lang="it-IT" sz="2400" b="1" dirty="0" err="1">
                <a:solidFill>
                  <a:schemeClr val="tx1"/>
                </a:solidFill>
                <a:latin typeface="Times New Roman"/>
                <a:cs typeface="Times New Roman"/>
              </a:rPr>
              <a:t>Phase</a:t>
            </a:r>
            <a:r>
              <a:rPr lang="it-IT" sz="2400" b="1" dirty="0">
                <a:solidFill>
                  <a:schemeClr val="tx1"/>
                </a:solidFill>
                <a:latin typeface="Times New Roman"/>
                <a:cs typeface="Times New Roman"/>
              </a:rPr>
              <a:t> Stop</a:t>
            </a:r>
          </a:p>
        </p:txBody>
      </p:sp>
      <p:sp>
        <p:nvSpPr>
          <p:cNvPr id="8" name="Rettangolo 5">
            <a:extLst>
              <a:ext uri="{FF2B5EF4-FFF2-40B4-BE49-F238E27FC236}">
                <a16:creationId xmlns:a16="http://schemas.microsoft.com/office/drawing/2014/main" id="{12AD1136-639D-8A0C-EBBB-B8D525632A32}"/>
              </a:ext>
            </a:extLst>
          </p:cNvPr>
          <p:cNvSpPr/>
          <p:nvPr/>
        </p:nvSpPr>
        <p:spPr>
          <a:xfrm>
            <a:off x="6326445" y="3209780"/>
            <a:ext cx="2333801" cy="100584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b="1" dirty="0">
                <a:solidFill>
                  <a:schemeClr val="tx1"/>
                </a:solidFill>
                <a:latin typeface="Times New Roman"/>
                <a:cs typeface="Times New Roman"/>
              </a:rPr>
              <a:t>Emergency state</a:t>
            </a:r>
          </a:p>
        </p:txBody>
      </p:sp>
      <p:sp>
        <p:nvSpPr>
          <p:cNvPr id="10" name="Oval 9">
            <a:extLst>
              <a:ext uri="{FF2B5EF4-FFF2-40B4-BE49-F238E27FC236}">
                <a16:creationId xmlns:a16="http://schemas.microsoft.com/office/drawing/2014/main" id="{D6439E6A-24E2-1911-7927-CB7A7BCB1B0A}"/>
              </a:ext>
            </a:extLst>
          </p:cNvPr>
          <p:cNvSpPr/>
          <p:nvPr/>
        </p:nvSpPr>
        <p:spPr>
          <a:xfrm>
            <a:off x="3714507" y="3297008"/>
            <a:ext cx="2137316" cy="985024"/>
          </a:xfrm>
          <a:prstGeom prst="ellipse">
            <a:avLst/>
          </a:prstGeom>
          <a:solidFill>
            <a:schemeClr val="accent4">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Times New Roman"/>
                <a:cs typeface="Calibri"/>
              </a:rPr>
              <a:t>Empty machine</a:t>
            </a:r>
          </a:p>
        </p:txBody>
      </p:sp>
      <p:sp>
        <p:nvSpPr>
          <p:cNvPr id="12" name="Oval 11">
            <a:extLst>
              <a:ext uri="{FF2B5EF4-FFF2-40B4-BE49-F238E27FC236}">
                <a16:creationId xmlns:a16="http://schemas.microsoft.com/office/drawing/2014/main" id="{18E45EC6-33C4-27F6-A5D1-399C3B69D5A7}"/>
              </a:ext>
            </a:extLst>
          </p:cNvPr>
          <p:cNvSpPr/>
          <p:nvPr/>
        </p:nvSpPr>
        <p:spPr>
          <a:xfrm>
            <a:off x="3768168" y="4996027"/>
            <a:ext cx="2137316" cy="985024"/>
          </a:xfrm>
          <a:prstGeom prst="ellipse">
            <a:avLst/>
          </a:prstGeom>
          <a:solidFill>
            <a:schemeClr val="accent4">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Times New Roman"/>
                <a:cs typeface="Calibri"/>
              </a:rPr>
              <a:t>No active faults</a:t>
            </a:r>
          </a:p>
        </p:txBody>
      </p:sp>
      <p:sp>
        <p:nvSpPr>
          <p:cNvPr id="16" name="Freccia a destra 10">
            <a:extLst>
              <a:ext uri="{FF2B5EF4-FFF2-40B4-BE49-F238E27FC236}">
                <a16:creationId xmlns:a16="http://schemas.microsoft.com/office/drawing/2014/main" id="{F5F02BF9-E081-2DBF-E0F9-6C56C6090BA9}"/>
              </a:ext>
            </a:extLst>
          </p:cNvPr>
          <p:cNvSpPr/>
          <p:nvPr/>
        </p:nvSpPr>
        <p:spPr>
          <a:xfrm rot="1500000">
            <a:off x="2642765" y="4782888"/>
            <a:ext cx="975732" cy="308092"/>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a destra 10">
            <a:extLst>
              <a:ext uri="{FF2B5EF4-FFF2-40B4-BE49-F238E27FC236}">
                <a16:creationId xmlns:a16="http://schemas.microsoft.com/office/drawing/2014/main" id="{45CC63A2-BF5E-D89F-2F24-1E2ACD73FB00}"/>
              </a:ext>
            </a:extLst>
          </p:cNvPr>
          <p:cNvSpPr/>
          <p:nvPr/>
        </p:nvSpPr>
        <p:spPr>
          <a:xfrm rot="-1500000">
            <a:off x="2677872" y="4036957"/>
            <a:ext cx="975732" cy="308092"/>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 17">
            <a:extLst>
              <a:ext uri="{FF2B5EF4-FFF2-40B4-BE49-F238E27FC236}">
                <a16:creationId xmlns:a16="http://schemas.microsoft.com/office/drawing/2014/main" id="{688F56BD-D3AE-C10F-FEEC-6B0E7C2025C4}"/>
              </a:ext>
            </a:extLst>
          </p:cNvPr>
          <p:cNvSpPr/>
          <p:nvPr/>
        </p:nvSpPr>
        <p:spPr>
          <a:xfrm>
            <a:off x="9754033" y="3251105"/>
            <a:ext cx="1997926" cy="1003608"/>
          </a:xfrm>
          <a:prstGeom prst="ellipse">
            <a:avLst/>
          </a:prstGeom>
          <a:solidFill>
            <a:schemeClr val="accent4">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Times New Roman"/>
                <a:cs typeface="Calibri"/>
              </a:rPr>
              <a:t>Key - Reset</a:t>
            </a:r>
          </a:p>
        </p:txBody>
      </p:sp>
      <p:sp>
        <p:nvSpPr>
          <p:cNvPr id="20" name="Freccia a destra 10">
            <a:extLst>
              <a:ext uri="{FF2B5EF4-FFF2-40B4-BE49-F238E27FC236}">
                <a16:creationId xmlns:a16="http://schemas.microsoft.com/office/drawing/2014/main" id="{0CDBE8D4-EFB1-F011-A459-748ECB26E590}"/>
              </a:ext>
            </a:extLst>
          </p:cNvPr>
          <p:cNvSpPr/>
          <p:nvPr/>
        </p:nvSpPr>
        <p:spPr>
          <a:xfrm>
            <a:off x="8781760" y="3587850"/>
            <a:ext cx="892098" cy="308092"/>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reccia a destra 10">
            <a:extLst>
              <a:ext uri="{FF2B5EF4-FFF2-40B4-BE49-F238E27FC236}">
                <a16:creationId xmlns:a16="http://schemas.microsoft.com/office/drawing/2014/main" id="{BAA7CAFD-0FB9-9AAB-DBB4-15BE6A32880F}"/>
              </a:ext>
            </a:extLst>
          </p:cNvPr>
          <p:cNvSpPr/>
          <p:nvPr/>
        </p:nvSpPr>
        <p:spPr>
          <a:xfrm>
            <a:off x="8783278" y="5083004"/>
            <a:ext cx="892098" cy="308092"/>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 21">
            <a:extLst>
              <a:ext uri="{FF2B5EF4-FFF2-40B4-BE49-F238E27FC236}">
                <a16:creationId xmlns:a16="http://schemas.microsoft.com/office/drawing/2014/main" id="{0139C314-8C2C-DAE7-1B0A-1E2BDADDF14E}"/>
              </a:ext>
            </a:extLst>
          </p:cNvPr>
          <p:cNvSpPr/>
          <p:nvPr/>
        </p:nvSpPr>
        <p:spPr>
          <a:xfrm>
            <a:off x="9805653" y="4536798"/>
            <a:ext cx="2265112" cy="1336637"/>
          </a:xfrm>
          <a:prstGeom prst="ellipse">
            <a:avLst/>
          </a:prstGeom>
          <a:solidFill>
            <a:schemeClr val="accent4">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Times New Roman"/>
                <a:cs typeface="Calibri"/>
              </a:rPr>
              <a:t>When inactivity timer expires</a:t>
            </a:r>
          </a:p>
        </p:txBody>
      </p:sp>
      <p:sp>
        <p:nvSpPr>
          <p:cNvPr id="9" name="Rettangolo 8">
            <a:extLst>
              <a:ext uri="{FF2B5EF4-FFF2-40B4-BE49-F238E27FC236}">
                <a16:creationId xmlns:a16="http://schemas.microsoft.com/office/drawing/2014/main" id="{79274497-E826-757C-B6A7-EFA0503DC289}"/>
              </a:ext>
            </a:extLst>
          </p:cNvPr>
          <p:cNvSpPr/>
          <p:nvPr/>
        </p:nvSpPr>
        <p:spPr>
          <a:xfrm>
            <a:off x="2658478" y="1551655"/>
            <a:ext cx="2333801" cy="100584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b="1" dirty="0">
                <a:solidFill>
                  <a:schemeClr val="tx1"/>
                </a:solidFill>
                <a:latin typeface="Times New Roman"/>
                <a:cs typeface="Times New Roman"/>
              </a:rPr>
              <a:t>Start machine </a:t>
            </a:r>
            <a:r>
              <a:rPr lang="it-IT" sz="2400" b="1" dirty="0" err="1">
                <a:solidFill>
                  <a:schemeClr val="tx1"/>
                </a:solidFill>
                <a:latin typeface="Times New Roman"/>
                <a:cs typeface="Times New Roman"/>
              </a:rPr>
              <a:t>condition</a:t>
            </a:r>
            <a:endParaRPr lang="it-IT" sz="2400" b="1" dirty="0">
              <a:solidFill>
                <a:schemeClr val="tx1"/>
              </a:solidFill>
              <a:latin typeface="Times New Roman"/>
              <a:cs typeface="Times New Roman"/>
            </a:endParaRPr>
          </a:p>
        </p:txBody>
      </p:sp>
      <p:sp>
        <p:nvSpPr>
          <p:cNvPr id="11" name="Freccia a destra 10">
            <a:extLst>
              <a:ext uri="{FF2B5EF4-FFF2-40B4-BE49-F238E27FC236}">
                <a16:creationId xmlns:a16="http://schemas.microsoft.com/office/drawing/2014/main" id="{C0883601-7CFE-91C6-6DEB-8AFF848F8DA6}"/>
              </a:ext>
            </a:extLst>
          </p:cNvPr>
          <p:cNvSpPr/>
          <p:nvPr/>
        </p:nvSpPr>
        <p:spPr>
          <a:xfrm>
            <a:off x="5145387" y="1886979"/>
            <a:ext cx="892098" cy="308092"/>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 21">
            <a:extLst>
              <a:ext uri="{FF2B5EF4-FFF2-40B4-BE49-F238E27FC236}">
                <a16:creationId xmlns:a16="http://schemas.microsoft.com/office/drawing/2014/main" id="{1F96A0D5-9A44-3E41-E59B-248710A511F7}"/>
              </a:ext>
            </a:extLst>
          </p:cNvPr>
          <p:cNvSpPr/>
          <p:nvPr/>
        </p:nvSpPr>
        <p:spPr>
          <a:xfrm>
            <a:off x="6167761" y="1340773"/>
            <a:ext cx="3034725" cy="1336637"/>
          </a:xfrm>
          <a:prstGeom prst="ellipse">
            <a:avLst/>
          </a:prstGeom>
          <a:solidFill>
            <a:schemeClr val="accent4">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Times New Roman"/>
                <a:cs typeface="Calibri"/>
              </a:rPr>
              <a:t>At least one piece available </a:t>
            </a:r>
          </a:p>
        </p:txBody>
      </p:sp>
    </p:spTree>
    <p:extLst>
      <p:ext uri="{BB962C8B-B14F-4D97-AF65-F5344CB8AC3E}">
        <p14:creationId xmlns:p14="http://schemas.microsoft.com/office/powerpoint/2010/main" val="3400890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C2DC358E-66CA-52BF-B3AA-31E2F5F3CEAD}"/>
              </a:ext>
            </a:extLst>
          </p:cNvPr>
          <p:cNvSpPr txBox="1">
            <a:spLocks/>
          </p:cNvSpPr>
          <p:nvPr/>
        </p:nvSpPr>
        <p:spPr>
          <a:xfrm>
            <a:off x="3908298" y="195547"/>
            <a:ext cx="4375404" cy="576072"/>
          </a:xfrm>
          <a:prstGeom prst="rect">
            <a:avLst/>
          </a:prstGeom>
          <a:solidFill>
            <a:schemeClr val="bg1">
              <a:lumMod val="85000"/>
            </a:schemeClr>
          </a:solidFill>
          <a:ln w="38100">
            <a:solidFill>
              <a:schemeClr val="tx1"/>
            </a:solidFill>
          </a:ln>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cs typeface="Times New Roman" panose="02020603050405020304" pitchFamily="18" charset="0"/>
              </a:rPr>
              <a:t> VIRTUAL PANEL</a:t>
            </a:r>
            <a:endParaRPr lang="it-IT" b="1" dirty="0">
              <a:latin typeface="Times New Roman" panose="02020603050405020304" pitchFamily="18" charset="0"/>
              <a:cs typeface="Times New Roman" panose="02020603050405020304" pitchFamily="18" charset="0"/>
            </a:endParaRPr>
          </a:p>
        </p:txBody>
      </p:sp>
      <p:pic>
        <p:nvPicPr>
          <p:cNvPr id="7" name="Immagine 6" descr="Immagine che contiene schermata, testo, design&#10;&#10;Descrizione generata automaticamente">
            <a:extLst>
              <a:ext uri="{FF2B5EF4-FFF2-40B4-BE49-F238E27FC236}">
                <a16:creationId xmlns:a16="http://schemas.microsoft.com/office/drawing/2014/main" id="{BCB7CEFD-6774-8C5D-EC6C-D5112B46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51" y="924041"/>
            <a:ext cx="10942763" cy="56687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6248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8404604F-0D07-989B-8172-75BE52082BC5}"/>
              </a:ext>
            </a:extLst>
          </p:cNvPr>
          <p:cNvSpPr txBox="1">
            <a:spLocks/>
          </p:cNvSpPr>
          <p:nvPr/>
        </p:nvSpPr>
        <p:spPr>
          <a:xfrm>
            <a:off x="952500" y="182880"/>
            <a:ext cx="10287000" cy="649224"/>
          </a:xfrm>
          <a:prstGeom prst="rect">
            <a:avLst/>
          </a:prstGeom>
          <a:solidFill>
            <a:schemeClr val="bg1">
              <a:lumMod val="85000"/>
            </a:schemeClr>
          </a:solidFill>
          <a:ln w="38100">
            <a:solidFill>
              <a:schemeClr val="tx1"/>
            </a:solid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a:latin typeface="Times New Roman" panose="02020603050405020304" pitchFamily="18" charset="0"/>
                <a:cs typeface="Times New Roman" panose="02020603050405020304" pitchFamily="18" charset="0"/>
              </a:rPr>
              <a:t> SIMULATION VIDEO – 1: GOOD PIECES  </a:t>
            </a:r>
            <a:endParaRPr lang="it-IT" b="1">
              <a:latin typeface="Times New Roman" panose="02020603050405020304" pitchFamily="18" charset="0"/>
              <a:cs typeface="Times New Roman" panose="02020603050405020304" pitchFamily="18" charset="0"/>
            </a:endParaRPr>
          </a:p>
        </p:txBody>
      </p:sp>
      <p:pic>
        <p:nvPicPr>
          <p:cNvPr id="2" name="Simulation1 ">
            <a:hlinkClick r:id="" action="ppaction://media"/>
            <a:extLst>
              <a:ext uri="{FF2B5EF4-FFF2-40B4-BE49-F238E27FC236}">
                <a16:creationId xmlns:a16="http://schemas.microsoft.com/office/drawing/2014/main" id="{3CDA5175-F610-7A46-5BB8-9BAD447464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1420" y="995822"/>
            <a:ext cx="10305920" cy="57970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3750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olo 1">
            <a:extLst>
              <a:ext uri="{FF2B5EF4-FFF2-40B4-BE49-F238E27FC236}">
                <a16:creationId xmlns:a16="http://schemas.microsoft.com/office/drawing/2014/main" id="{635FB1B3-F20D-942B-3E98-03C5249804D0}"/>
              </a:ext>
            </a:extLst>
          </p:cNvPr>
          <p:cNvSpPr txBox="1">
            <a:spLocks/>
          </p:cNvSpPr>
          <p:nvPr/>
        </p:nvSpPr>
        <p:spPr>
          <a:xfrm>
            <a:off x="606424" y="84796"/>
            <a:ext cx="10979152" cy="731093"/>
          </a:xfrm>
          <a:prstGeom prst="rect">
            <a:avLst/>
          </a:prstGeom>
          <a:solidFill>
            <a:schemeClr val="bg1">
              <a:lumMod val="85000"/>
            </a:schemeClr>
          </a:solidFill>
          <a:ln w="38100">
            <a:solidFill>
              <a:schemeClr val="tx1"/>
            </a:solidFill>
          </a:ln>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cs typeface="Times New Roman" panose="02020603050405020304" pitchFamily="18" charset="0"/>
              </a:rPr>
              <a:t> SIMULATION VIDEO – 2: NO GOOD PIECES</a:t>
            </a:r>
            <a:endParaRPr lang="it-IT" b="1" dirty="0">
              <a:latin typeface="Times New Roman" panose="02020603050405020304" pitchFamily="18" charset="0"/>
              <a:cs typeface="Times New Roman" panose="02020603050405020304" pitchFamily="18" charset="0"/>
            </a:endParaRPr>
          </a:p>
        </p:txBody>
      </p:sp>
      <p:pic>
        <p:nvPicPr>
          <p:cNvPr id="2" name="Simulation2 ">
            <a:hlinkClick r:id="" action="ppaction://media"/>
            <a:extLst>
              <a:ext uri="{FF2B5EF4-FFF2-40B4-BE49-F238E27FC236}">
                <a16:creationId xmlns:a16="http://schemas.microsoft.com/office/drawing/2014/main" id="{F148E5F1-08BA-91CD-5159-99416748FE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5933" y="950081"/>
            <a:ext cx="10352219" cy="58231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799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3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8404604F-0D07-989B-8172-75BE52082BC5}"/>
              </a:ext>
            </a:extLst>
          </p:cNvPr>
          <p:cNvSpPr txBox="1">
            <a:spLocks/>
          </p:cNvSpPr>
          <p:nvPr/>
        </p:nvSpPr>
        <p:spPr>
          <a:xfrm>
            <a:off x="2302002" y="118872"/>
            <a:ext cx="7587996" cy="603504"/>
          </a:xfrm>
          <a:prstGeom prst="rect">
            <a:avLst/>
          </a:prstGeom>
          <a:solidFill>
            <a:schemeClr val="bg1">
              <a:lumMod val="85000"/>
            </a:schemeClr>
          </a:solidFill>
          <a:ln w="38100">
            <a:solidFill>
              <a:schemeClr val="tx1"/>
            </a:solidFill>
          </a:ln>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cs typeface="Times New Roman" panose="02020603050405020304" pitchFamily="18" charset="0"/>
              </a:rPr>
              <a:t> SIMULATION VIDEO – 3: FAULTS  </a:t>
            </a:r>
            <a:endParaRPr lang="it-IT" b="1" dirty="0">
              <a:latin typeface="Times New Roman" panose="02020603050405020304" pitchFamily="18" charset="0"/>
              <a:cs typeface="Times New Roman" panose="02020603050405020304" pitchFamily="18" charset="0"/>
            </a:endParaRPr>
          </a:p>
        </p:txBody>
      </p:sp>
      <p:pic>
        <p:nvPicPr>
          <p:cNvPr id="2" name="Simulation3">
            <a:hlinkClick r:id="" action="ppaction://media"/>
            <a:extLst>
              <a:ext uri="{FF2B5EF4-FFF2-40B4-BE49-F238E27FC236}">
                <a16:creationId xmlns:a16="http://schemas.microsoft.com/office/drawing/2014/main" id="{5581FB3D-F8D1-5669-8CC3-F29124D848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1731" y="918076"/>
            <a:ext cx="10348537" cy="58210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975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5000" b="-5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23051E-D5B6-F466-8ACD-8796798CC900}"/>
              </a:ext>
            </a:extLst>
          </p:cNvPr>
          <p:cNvSpPr>
            <a:spLocks noGrp="1"/>
          </p:cNvSpPr>
          <p:nvPr>
            <p:ph type="title"/>
          </p:nvPr>
        </p:nvSpPr>
        <p:spPr>
          <a:xfrm>
            <a:off x="1638608" y="2635442"/>
            <a:ext cx="8914783" cy="1587116"/>
          </a:xfrm>
          <a:ln w="111125" cmpd="thickThin">
            <a:solidFill>
              <a:schemeClr val="tx1"/>
            </a:solidFill>
          </a:ln>
        </p:spPr>
        <p:txBody>
          <a:bodyPr>
            <a:normAutofit fontScale="90000"/>
          </a:bodyPr>
          <a:lstStyle/>
          <a:p>
            <a:br>
              <a:rPr lang="it-IT" sz="4400" b="1" dirty="0">
                <a:latin typeface="Times New Roman"/>
                <a:cs typeface="Times New Roman"/>
              </a:rPr>
            </a:br>
            <a:r>
              <a:rPr lang="it-IT" sz="4400" b="1" dirty="0">
                <a:latin typeface="Times New Roman"/>
                <a:cs typeface="Times New Roman"/>
              </a:rPr>
              <a:t>  </a:t>
            </a:r>
            <a:r>
              <a:rPr lang="it-IT" sz="5400" b="1" dirty="0">
                <a:latin typeface="Times New Roman"/>
                <a:cs typeface="Times New Roman"/>
              </a:rPr>
              <a:t>Thank You For Your </a:t>
            </a:r>
            <a:r>
              <a:rPr lang="it-IT" sz="5400" b="1" dirty="0" err="1">
                <a:latin typeface="Times New Roman"/>
                <a:cs typeface="Times New Roman"/>
              </a:rPr>
              <a:t>Attention</a:t>
            </a:r>
            <a:r>
              <a:rPr lang="it-IT" sz="5400" b="1" dirty="0">
                <a:latin typeface="Times New Roman"/>
                <a:cs typeface="Times New Roman"/>
              </a:rPr>
              <a:t> </a:t>
            </a:r>
            <a:br>
              <a:rPr lang="it-IT" sz="4400" b="1" dirty="0">
                <a:latin typeface="Times New Roman"/>
                <a:cs typeface="Times New Roman"/>
              </a:rPr>
            </a:br>
            <a:endParaRPr lang="it-IT" dirty="0"/>
          </a:p>
        </p:txBody>
      </p:sp>
    </p:spTree>
    <p:extLst>
      <p:ext uri="{BB962C8B-B14F-4D97-AF65-F5344CB8AC3E}">
        <p14:creationId xmlns:p14="http://schemas.microsoft.com/office/powerpoint/2010/main" val="5825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5DB6B9A-CACA-D08F-1F0C-5C85E579552D}"/>
              </a:ext>
            </a:extLst>
          </p:cNvPr>
          <p:cNvSpPr>
            <a:spLocks noGrp="1"/>
          </p:cNvSpPr>
          <p:nvPr>
            <p:ph type="title"/>
          </p:nvPr>
        </p:nvSpPr>
        <p:spPr>
          <a:xfrm>
            <a:off x="2292096" y="281815"/>
            <a:ext cx="7607807" cy="754765"/>
          </a:xfrm>
          <a:solidFill>
            <a:schemeClr val="bg1">
              <a:lumMod val="85000"/>
            </a:schemeClr>
          </a:solidFill>
          <a:ln w="28575">
            <a:solidFill>
              <a:schemeClr val="tx1"/>
            </a:solidFill>
          </a:ln>
          <a:scene3d>
            <a:camera prst="orthographicFront"/>
            <a:lightRig rig="threePt" dir="t"/>
          </a:scene3d>
          <a:sp3d>
            <a:bevelT w="114300" prst="artDeco"/>
          </a:sp3d>
        </p:spPr>
        <p:txBody>
          <a:bodyPr anchor="b">
            <a:normAutofit/>
          </a:bodyPr>
          <a:lstStyle/>
          <a:p>
            <a:r>
              <a:rPr lang="it-IT" sz="4000" b="1" dirty="0">
                <a:latin typeface="Times New Roman" panose="02020603050405020304" pitchFamily="18" charset="0"/>
                <a:cs typeface="Times New Roman" panose="02020603050405020304" pitchFamily="18" charset="0"/>
              </a:rPr>
              <a:t>      FESTO ASSEMBLY LINE</a:t>
            </a:r>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B083E22-0982-09F7-9736-55C1A58C0371}"/>
              </a:ext>
            </a:extLst>
          </p:cNvPr>
          <p:cNvPicPr>
            <a:picLocks noChangeAspect="1"/>
          </p:cNvPicPr>
          <p:nvPr/>
        </p:nvPicPr>
        <p:blipFill>
          <a:blip r:embed="rId3"/>
          <a:stretch>
            <a:fillRect/>
          </a:stretch>
        </p:blipFill>
        <p:spPr>
          <a:xfrm>
            <a:off x="974907" y="1243278"/>
            <a:ext cx="10236294" cy="4861708"/>
          </a:xfrm>
          <a:prstGeom prst="rect">
            <a:avLst/>
          </a:prstGeom>
          <a:ln>
            <a:noFill/>
          </a:ln>
          <a:effectLst>
            <a:outerShdw blurRad="190500" algn="tl" rotWithShape="0">
              <a:srgbClr val="000000">
                <a:alpha val="70000"/>
              </a:srgbClr>
            </a:outerShdw>
          </a:effectLst>
        </p:spPr>
      </p:pic>
      <p:pic>
        <p:nvPicPr>
          <p:cNvPr id="6" name="Immagine 5" descr="Immagine che contiene Carattere, logo, Elementi grafici, simbolo&#10;&#10;Descrizione generata automaticamente">
            <a:extLst>
              <a:ext uri="{FF2B5EF4-FFF2-40B4-BE49-F238E27FC236}">
                <a16:creationId xmlns:a16="http://schemas.microsoft.com/office/drawing/2014/main" id="{2A4E1941-130B-210E-1695-2FAE7145A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236" y="311403"/>
            <a:ext cx="1736723" cy="6349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Immagine 7" descr="Immagine che contiene macchina, ingegneria, Impianto elettrico, Ingegneria elettronica&#10;&#10;Descrizione generata automaticamente">
            <a:extLst>
              <a:ext uri="{FF2B5EF4-FFF2-40B4-BE49-F238E27FC236}">
                <a16:creationId xmlns:a16="http://schemas.microsoft.com/office/drawing/2014/main" id="{E2BF79CB-418F-7C2D-7615-3628FF4AD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794" y="1170260"/>
            <a:ext cx="2212975" cy="1431925"/>
          </a:xfrm>
          <a:prstGeom prst="rect">
            <a:avLst/>
          </a:prstGeom>
        </p:spPr>
      </p:pic>
      <p:pic>
        <p:nvPicPr>
          <p:cNvPr id="10" name="Immagine 9" descr="Immagine che contiene macchina, Macchina utensile, ingegneria, acciaio&#10;&#10;Descrizione generata automaticamente">
            <a:extLst>
              <a:ext uri="{FF2B5EF4-FFF2-40B4-BE49-F238E27FC236}">
                <a16:creationId xmlns:a16="http://schemas.microsoft.com/office/drawing/2014/main" id="{C142CADA-36DF-9013-CC69-7AE71A55CC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794" y="4118700"/>
            <a:ext cx="2337358" cy="1431925"/>
          </a:xfrm>
          <a:prstGeom prst="rect">
            <a:avLst/>
          </a:prstGeom>
        </p:spPr>
      </p:pic>
      <p:pic>
        <p:nvPicPr>
          <p:cNvPr id="12" name="Immagine 11" descr="Immagine che contiene macchina, Attrezzature mediche, interno, Strumento scientifico&#10;&#10;Descrizione generata automaticamente">
            <a:extLst>
              <a:ext uri="{FF2B5EF4-FFF2-40B4-BE49-F238E27FC236}">
                <a16:creationId xmlns:a16="http://schemas.microsoft.com/office/drawing/2014/main" id="{DB60B2FD-D4FA-2737-015F-7873108A0E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687" y="1154621"/>
            <a:ext cx="2745870" cy="1723598"/>
          </a:xfrm>
          <a:prstGeom prst="rect">
            <a:avLst/>
          </a:prstGeom>
        </p:spPr>
      </p:pic>
      <p:pic>
        <p:nvPicPr>
          <p:cNvPr id="14" name="Immagine 13" descr="Immagine che contiene macchina, Strumento scientifico, microscopio, Attrezzature mediche&#10;&#10;Descrizione generata automaticamente">
            <a:extLst>
              <a:ext uri="{FF2B5EF4-FFF2-40B4-BE49-F238E27FC236}">
                <a16:creationId xmlns:a16="http://schemas.microsoft.com/office/drawing/2014/main" id="{205F3D30-EF07-6952-3FFB-7CE9502CDE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0813" y="3916120"/>
            <a:ext cx="2628744" cy="1637332"/>
          </a:xfrm>
          <a:prstGeom prst="rect">
            <a:avLst/>
          </a:prstGeom>
        </p:spPr>
      </p:pic>
      <p:sp>
        <p:nvSpPr>
          <p:cNvPr id="15" name="Callout: linea con bordo e barra in risalto 14">
            <a:extLst>
              <a:ext uri="{FF2B5EF4-FFF2-40B4-BE49-F238E27FC236}">
                <a16:creationId xmlns:a16="http://schemas.microsoft.com/office/drawing/2014/main" id="{7EA9A8D0-CE2D-FDD3-F28E-276F3E14F584}"/>
              </a:ext>
            </a:extLst>
          </p:cNvPr>
          <p:cNvSpPr/>
          <p:nvPr/>
        </p:nvSpPr>
        <p:spPr>
          <a:xfrm>
            <a:off x="9323687" y="1136988"/>
            <a:ext cx="2745870" cy="1730903"/>
          </a:xfrm>
          <a:prstGeom prst="accentBorderCallout1">
            <a:avLst>
              <a:gd name="adj1" fmla="val 18750"/>
              <a:gd name="adj2" fmla="val -8333"/>
              <a:gd name="adj3" fmla="val 77190"/>
              <a:gd name="adj4" fmla="val -101462"/>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llout: linea con bordo e barra in risalto 15">
            <a:extLst>
              <a:ext uri="{FF2B5EF4-FFF2-40B4-BE49-F238E27FC236}">
                <a16:creationId xmlns:a16="http://schemas.microsoft.com/office/drawing/2014/main" id="{96741138-4A9C-E6D4-19CD-D9584F9A3812}"/>
              </a:ext>
            </a:extLst>
          </p:cNvPr>
          <p:cNvSpPr/>
          <p:nvPr/>
        </p:nvSpPr>
        <p:spPr>
          <a:xfrm flipH="1">
            <a:off x="262794" y="1170260"/>
            <a:ext cx="2212975" cy="1431925"/>
          </a:xfrm>
          <a:prstGeom prst="accentBorderCallout1">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llout: linea con bordo e barra in risalto 16">
            <a:extLst>
              <a:ext uri="{FF2B5EF4-FFF2-40B4-BE49-F238E27FC236}">
                <a16:creationId xmlns:a16="http://schemas.microsoft.com/office/drawing/2014/main" id="{47640B5D-D942-8C44-B9B8-947131E6C97F}"/>
              </a:ext>
            </a:extLst>
          </p:cNvPr>
          <p:cNvSpPr/>
          <p:nvPr/>
        </p:nvSpPr>
        <p:spPr>
          <a:xfrm flipH="1">
            <a:off x="262792" y="4118700"/>
            <a:ext cx="2337360" cy="1431926"/>
          </a:xfrm>
          <a:prstGeom prst="accentBorderCallout1">
            <a:avLst>
              <a:gd name="adj1" fmla="val 71666"/>
              <a:gd name="adj2" fmla="val -10072"/>
              <a:gd name="adj3" fmla="val -22479"/>
              <a:gd name="adj4" fmla="val -6209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llout: linea con bordo e barra in risalto 17">
            <a:extLst>
              <a:ext uri="{FF2B5EF4-FFF2-40B4-BE49-F238E27FC236}">
                <a16:creationId xmlns:a16="http://schemas.microsoft.com/office/drawing/2014/main" id="{FE9FC4E8-6D49-E8DE-E8E1-A992EC9C0DBB}"/>
              </a:ext>
            </a:extLst>
          </p:cNvPr>
          <p:cNvSpPr/>
          <p:nvPr/>
        </p:nvSpPr>
        <p:spPr>
          <a:xfrm>
            <a:off x="9440238" y="3883820"/>
            <a:ext cx="2629319" cy="1666806"/>
          </a:xfrm>
          <a:prstGeom prst="accentBorderCallout1">
            <a:avLst>
              <a:gd name="adj1" fmla="val 18750"/>
              <a:gd name="adj2" fmla="val -8333"/>
              <a:gd name="adj3" fmla="val -4799"/>
              <a:gd name="adj4" fmla="val -41129"/>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u="sng" dirty="0"/>
          </a:p>
        </p:txBody>
      </p:sp>
    </p:spTree>
    <p:extLst>
      <p:ext uri="{BB962C8B-B14F-4D97-AF65-F5344CB8AC3E}">
        <p14:creationId xmlns:p14="http://schemas.microsoft.com/office/powerpoint/2010/main" val="902430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5DB6B9A-CACA-D08F-1F0C-5C85E579552D}"/>
              </a:ext>
            </a:extLst>
          </p:cNvPr>
          <p:cNvSpPr>
            <a:spLocks noGrp="1"/>
          </p:cNvSpPr>
          <p:nvPr>
            <p:ph type="title"/>
          </p:nvPr>
        </p:nvSpPr>
        <p:spPr>
          <a:xfrm>
            <a:off x="2812824" y="286432"/>
            <a:ext cx="6914667" cy="749760"/>
          </a:xfrm>
          <a:solidFill>
            <a:schemeClr val="bg1">
              <a:lumMod val="85000"/>
            </a:schemeClr>
          </a:solidFill>
          <a:ln w="38100">
            <a:solidFill>
              <a:schemeClr val="tx1"/>
            </a:solidFill>
          </a:ln>
          <a:scene3d>
            <a:camera prst="orthographicFront"/>
            <a:lightRig rig="threePt" dir="t"/>
          </a:scene3d>
          <a:sp3d>
            <a:bevelT w="114300" prst="artDeco"/>
          </a:sp3d>
        </p:spPr>
        <p:txBody>
          <a:bodyPr anchor="b">
            <a:normAutofit/>
          </a:bodyPr>
          <a:lstStyle/>
          <a:p>
            <a:r>
              <a:rPr lang="it-IT" sz="4000" b="1" dirty="0">
                <a:latin typeface="Times New Roman" panose="02020603050405020304" pitchFamily="18" charset="0"/>
                <a:cs typeface="Times New Roman" panose="02020603050405020304" pitchFamily="18" charset="0"/>
              </a:rPr>
              <a:t>    PROJECT</a:t>
            </a:r>
            <a:r>
              <a:rPr lang="it-IT" b="1" dirty="0">
                <a:latin typeface="Times New Roman" panose="02020603050405020304" pitchFamily="18" charset="0"/>
                <a:cs typeface="Times New Roman" panose="02020603050405020304" pitchFamily="18" charset="0"/>
              </a:rPr>
              <a:t> STRUCTURE</a:t>
            </a:r>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tangolo 2">
            <a:extLst>
              <a:ext uri="{FF2B5EF4-FFF2-40B4-BE49-F238E27FC236}">
                <a16:creationId xmlns:a16="http://schemas.microsoft.com/office/drawing/2014/main" id="{AAB769B2-EF8C-87FC-3EA8-9C98B96FF9D3}"/>
              </a:ext>
            </a:extLst>
          </p:cNvPr>
          <p:cNvSpPr/>
          <p:nvPr/>
        </p:nvSpPr>
        <p:spPr>
          <a:xfrm>
            <a:off x="1225827" y="1292853"/>
            <a:ext cx="9740346" cy="542483"/>
          </a:xfrm>
          <a:prstGeom prst="rect">
            <a:avLst/>
          </a:prstGeom>
          <a:solidFill>
            <a:schemeClr val="tx1">
              <a:lumMod val="50000"/>
              <a:lumOff val="5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561F363E-CDB3-10D4-960E-53BEC2E52214}"/>
              </a:ext>
            </a:extLst>
          </p:cNvPr>
          <p:cNvSpPr/>
          <p:nvPr/>
        </p:nvSpPr>
        <p:spPr>
          <a:xfrm>
            <a:off x="1829953" y="2255907"/>
            <a:ext cx="3848431" cy="456774"/>
          </a:xfrm>
          <a:prstGeom prst="rect">
            <a:avLst/>
          </a:prstGeom>
          <a:solidFill>
            <a:srgbClr val="92D05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Times New Roman" panose="02020603050405020304" pitchFamily="18" charset="0"/>
                <a:cs typeface="Times New Roman" panose="02020603050405020304" pitchFamily="18" charset="0"/>
              </a:rPr>
              <a:t>Input Bridge</a:t>
            </a:r>
          </a:p>
        </p:txBody>
      </p:sp>
      <p:sp>
        <p:nvSpPr>
          <p:cNvPr id="6" name="Rettangolo 5">
            <a:extLst>
              <a:ext uri="{FF2B5EF4-FFF2-40B4-BE49-F238E27FC236}">
                <a16:creationId xmlns:a16="http://schemas.microsoft.com/office/drawing/2014/main" id="{F03FA4E5-A477-2170-2234-6553847D9A0D}"/>
              </a:ext>
            </a:extLst>
          </p:cNvPr>
          <p:cNvSpPr/>
          <p:nvPr/>
        </p:nvSpPr>
        <p:spPr>
          <a:xfrm>
            <a:off x="7491453" y="2240768"/>
            <a:ext cx="3474720" cy="456774"/>
          </a:xfrm>
          <a:prstGeom prst="rect">
            <a:avLst/>
          </a:prstGeom>
          <a:solidFill>
            <a:srgbClr val="FF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Times New Roman" panose="02020603050405020304" pitchFamily="18" charset="0"/>
                <a:cs typeface="Times New Roman" panose="02020603050405020304" pitchFamily="18" charset="0"/>
              </a:rPr>
              <a:t>Output Bridge</a:t>
            </a:r>
          </a:p>
        </p:txBody>
      </p:sp>
      <p:sp>
        <p:nvSpPr>
          <p:cNvPr id="7" name="Rettangolo con angoli arrotondati 6">
            <a:extLst>
              <a:ext uri="{FF2B5EF4-FFF2-40B4-BE49-F238E27FC236}">
                <a16:creationId xmlns:a16="http://schemas.microsoft.com/office/drawing/2014/main" id="{BA952EE0-CBE1-96AA-6D42-BE2C23C152DB}"/>
              </a:ext>
            </a:extLst>
          </p:cNvPr>
          <p:cNvSpPr/>
          <p:nvPr/>
        </p:nvSpPr>
        <p:spPr>
          <a:xfrm>
            <a:off x="2070343" y="4977791"/>
            <a:ext cx="3710773" cy="1013953"/>
          </a:xfrm>
          <a:prstGeom prst="roundRect">
            <a:avLst/>
          </a:prstGeom>
          <a:solidFill>
            <a:srgbClr val="00B05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3200" b="1" dirty="0" err="1">
                <a:solidFill>
                  <a:schemeClr val="tx1"/>
                </a:solidFill>
                <a:latin typeface="Times New Roman" panose="02020603050405020304" pitchFamily="18" charset="0"/>
                <a:cs typeface="Times New Roman" panose="02020603050405020304" pitchFamily="18" charset="0"/>
              </a:rPr>
              <a:t>Main</a:t>
            </a:r>
            <a:r>
              <a:rPr lang="it-IT" sz="3200" b="1" dirty="0">
                <a:solidFill>
                  <a:schemeClr val="tx1"/>
                </a:solidFill>
                <a:latin typeface="Times New Roman" panose="02020603050405020304" pitchFamily="18" charset="0"/>
                <a:cs typeface="Times New Roman" panose="02020603050405020304" pitchFamily="18" charset="0"/>
              </a:rPr>
              <a:t> Program </a:t>
            </a:r>
          </a:p>
        </p:txBody>
      </p:sp>
      <p:sp>
        <p:nvSpPr>
          <p:cNvPr id="8" name="Ovale 7">
            <a:extLst>
              <a:ext uri="{FF2B5EF4-FFF2-40B4-BE49-F238E27FC236}">
                <a16:creationId xmlns:a16="http://schemas.microsoft.com/office/drawing/2014/main" id="{FE6B3644-7D2B-BADF-D8E4-58A1C6C8F3E1}"/>
              </a:ext>
            </a:extLst>
          </p:cNvPr>
          <p:cNvSpPr/>
          <p:nvPr/>
        </p:nvSpPr>
        <p:spPr>
          <a:xfrm>
            <a:off x="7927705" y="4855999"/>
            <a:ext cx="3038468" cy="1257535"/>
          </a:xfrm>
          <a:prstGeom prst="ellipse">
            <a:avLst/>
          </a:prstGeom>
          <a:solidFill>
            <a:schemeClr val="accent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latin typeface="Times New Roman" panose="02020603050405020304" pitchFamily="18" charset="0"/>
                <a:cs typeface="Times New Roman" panose="02020603050405020304" pitchFamily="18" charset="0"/>
              </a:rPr>
              <a:t>Signal Management</a:t>
            </a:r>
          </a:p>
        </p:txBody>
      </p:sp>
      <p:sp>
        <p:nvSpPr>
          <p:cNvPr id="13" name="Rettangolo 12">
            <a:extLst>
              <a:ext uri="{FF2B5EF4-FFF2-40B4-BE49-F238E27FC236}">
                <a16:creationId xmlns:a16="http://schemas.microsoft.com/office/drawing/2014/main" id="{9DC2BEBF-6968-F79E-DB8E-244C38189A54}"/>
              </a:ext>
            </a:extLst>
          </p:cNvPr>
          <p:cNvSpPr/>
          <p:nvPr/>
        </p:nvSpPr>
        <p:spPr>
          <a:xfrm>
            <a:off x="148596" y="2274194"/>
            <a:ext cx="1257062" cy="399704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Freccia a destra 13">
            <a:extLst>
              <a:ext uri="{FF2B5EF4-FFF2-40B4-BE49-F238E27FC236}">
                <a16:creationId xmlns:a16="http://schemas.microsoft.com/office/drawing/2014/main" id="{067A49A4-3979-8732-24C0-328D52F9C0F3}"/>
              </a:ext>
            </a:extLst>
          </p:cNvPr>
          <p:cNvSpPr/>
          <p:nvPr/>
        </p:nvSpPr>
        <p:spPr>
          <a:xfrm>
            <a:off x="1650644" y="3495261"/>
            <a:ext cx="389544" cy="456774"/>
          </a:xfrm>
          <a:prstGeom prs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CasellaDiTesto 23">
            <a:extLst>
              <a:ext uri="{FF2B5EF4-FFF2-40B4-BE49-F238E27FC236}">
                <a16:creationId xmlns:a16="http://schemas.microsoft.com/office/drawing/2014/main" id="{39185A06-8479-FAF4-7F4A-F38E64986956}"/>
              </a:ext>
            </a:extLst>
          </p:cNvPr>
          <p:cNvSpPr txBox="1"/>
          <p:nvPr/>
        </p:nvSpPr>
        <p:spPr>
          <a:xfrm>
            <a:off x="5353134" y="1379578"/>
            <a:ext cx="1834049" cy="369332"/>
          </a:xfrm>
          <a:prstGeom prst="rect">
            <a:avLst/>
          </a:prstGeom>
          <a:noFill/>
        </p:spPr>
        <p:txBody>
          <a:bodyPr wrap="square" rtlCol="0">
            <a:spAutoFit/>
          </a:bodyPr>
          <a:lstStyle/>
          <a:p>
            <a:r>
              <a:rPr lang="it-IT" b="1" dirty="0">
                <a:latin typeface="Times New Roman" panose="02020603050405020304" pitchFamily="18" charset="0"/>
                <a:cs typeface="Times New Roman" panose="02020603050405020304" pitchFamily="18" charset="0"/>
              </a:rPr>
              <a:t>HARDWARE</a:t>
            </a:r>
          </a:p>
        </p:txBody>
      </p:sp>
      <p:sp>
        <p:nvSpPr>
          <p:cNvPr id="29" name="Freccia bidirezionale orizzontale 28">
            <a:extLst>
              <a:ext uri="{FF2B5EF4-FFF2-40B4-BE49-F238E27FC236}">
                <a16:creationId xmlns:a16="http://schemas.microsoft.com/office/drawing/2014/main" id="{CF841C34-D752-26CE-5E24-2ABE53E8605B}"/>
              </a:ext>
            </a:extLst>
          </p:cNvPr>
          <p:cNvSpPr/>
          <p:nvPr/>
        </p:nvSpPr>
        <p:spPr>
          <a:xfrm>
            <a:off x="6052883" y="5566491"/>
            <a:ext cx="1316036" cy="334736"/>
          </a:xfrm>
          <a:prstGeom prst="lef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Rettangolo 31">
            <a:extLst>
              <a:ext uri="{FF2B5EF4-FFF2-40B4-BE49-F238E27FC236}">
                <a16:creationId xmlns:a16="http://schemas.microsoft.com/office/drawing/2014/main" id="{C9953464-4AC3-B0D2-E90F-1166D7001DE5}"/>
              </a:ext>
            </a:extLst>
          </p:cNvPr>
          <p:cNvSpPr/>
          <p:nvPr/>
        </p:nvSpPr>
        <p:spPr>
          <a:xfrm>
            <a:off x="2223646" y="3151868"/>
            <a:ext cx="8827272" cy="154592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bidirezionale orizzontale 14">
            <a:extLst>
              <a:ext uri="{FF2B5EF4-FFF2-40B4-BE49-F238E27FC236}">
                <a16:creationId xmlns:a16="http://schemas.microsoft.com/office/drawing/2014/main" id="{0C8B8A52-E9BA-010F-FCA5-6612F9030E27}"/>
              </a:ext>
            </a:extLst>
          </p:cNvPr>
          <p:cNvSpPr/>
          <p:nvPr/>
        </p:nvSpPr>
        <p:spPr>
          <a:xfrm rot="5400000">
            <a:off x="2751213" y="2869983"/>
            <a:ext cx="543068" cy="359020"/>
          </a:xfrm>
          <a:prstGeom prst="lef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ttangolo con angoli arrotondati 38">
            <a:extLst>
              <a:ext uri="{FF2B5EF4-FFF2-40B4-BE49-F238E27FC236}">
                <a16:creationId xmlns:a16="http://schemas.microsoft.com/office/drawing/2014/main" id="{B5DDD52D-C103-1A11-B074-FF612330B6E2}"/>
              </a:ext>
            </a:extLst>
          </p:cNvPr>
          <p:cNvSpPr/>
          <p:nvPr/>
        </p:nvSpPr>
        <p:spPr>
          <a:xfrm>
            <a:off x="2448767" y="3413313"/>
            <a:ext cx="1554723" cy="1012880"/>
          </a:xfrm>
          <a:prstGeom prst="roundRect">
            <a:avLst/>
          </a:prstGeom>
          <a:solidFill>
            <a:schemeClr val="accent4">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latin typeface="Times New Roman" panose="02020603050405020304" pitchFamily="18" charset="0"/>
                <a:cs typeface="Times New Roman" panose="02020603050405020304" pitchFamily="18" charset="0"/>
              </a:rPr>
              <a:t>Station 1:</a:t>
            </a:r>
            <a:r>
              <a:rPr lang="it-IT" sz="2000" dirty="0">
                <a:solidFill>
                  <a:schemeClr val="tx1"/>
                </a:solidFill>
                <a:latin typeface="Times New Roman" panose="02020603050405020304" pitchFamily="18" charset="0"/>
                <a:cs typeface="Times New Roman" panose="02020603050405020304" pitchFamily="18" charset="0"/>
              </a:rPr>
              <a:t> Distribution Station</a:t>
            </a:r>
          </a:p>
        </p:txBody>
      </p:sp>
      <p:sp>
        <p:nvSpPr>
          <p:cNvPr id="44" name="Rettangolo con angoli arrotondati 43">
            <a:extLst>
              <a:ext uri="{FF2B5EF4-FFF2-40B4-BE49-F238E27FC236}">
                <a16:creationId xmlns:a16="http://schemas.microsoft.com/office/drawing/2014/main" id="{84D28357-8902-054D-98A8-B67ABF90B058}"/>
              </a:ext>
            </a:extLst>
          </p:cNvPr>
          <p:cNvSpPr/>
          <p:nvPr/>
        </p:nvSpPr>
        <p:spPr>
          <a:xfrm>
            <a:off x="7080802" y="3392811"/>
            <a:ext cx="1820494" cy="1000396"/>
          </a:xfrm>
          <a:prstGeom prst="roundRect">
            <a:avLst/>
          </a:prstGeom>
          <a:solidFill>
            <a:schemeClr val="accent4">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latin typeface="Times New Roman" panose="02020603050405020304" pitchFamily="18" charset="0"/>
                <a:cs typeface="Times New Roman" panose="02020603050405020304" pitchFamily="18" charset="0"/>
              </a:rPr>
              <a:t>Station 3:</a:t>
            </a:r>
          </a:p>
          <a:p>
            <a:pPr algn="ctr"/>
            <a:r>
              <a:rPr lang="it-IT" sz="2000" dirty="0">
                <a:solidFill>
                  <a:schemeClr val="tx1"/>
                </a:solidFill>
                <a:latin typeface="Times New Roman" panose="02020603050405020304" pitchFamily="18" charset="0"/>
                <a:cs typeface="Times New Roman" panose="02020603050405020304" pitchFamily="18" charset="0"/>
              </a:rPr>
              <a:t>Processing Station</a:t>
            </a:r>
          </a:p>
        </p:txBody>
      </p:sp>
      <p:sp>
        <p:nvSpPr>
          <p:cNvPr id="45" name="Rettangolo con angoli arrotondati 44">
            <a:extLst>
              <a:ext uri="{FF2B5EF4-FFF2-40B4-BE49-F238E27FC236}">
                <a16:creationId xmlns:a16="http://schemas.microsoft.com/office/drawing/2014/main" id="{10052EDC-3DF5-9F0F-F65B-5EA429E542C5}"/>
              </a:ext>
            </a:extLst>
          </p:cNvPr>
          <p:cNvSpPr/>
          <p:nvPr/>
        </p:nvSpPr>
        <p:spPr>
          <a:xfrm>
            <a:off x="4172490" y="3393689"/>
            <a:ext cx="1554723" cy="1012880"/>
          </a:xfrm>
          <a:prstGeom prst="roundRect">
            <a:avLst/>
          </a:prstGeom>
          <a:solidFill>
            <a:schemeClr val="accent4">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latin typeface="Times New Roman" panose="02020603050405020304" pitchFamily="18" charset="0"/>
                <a:cs typeface="Times New Roman" panose="02020603050405020304" pitchFamily="18" charset="0"/>
              </a:rPr>
              <a:t>Station 2: </a:t>
            </a:r>
            <a:r>
              <a:rPr lang="it-IT" sz="2000" dirty="0">
                <a:solidFill>
                  <a:schemeClr val="tx1"/>
                </a:solidFill>
                <a:latin typeface="Times New Roman" panose="02020603050405020304" pitchFamily="18" charset="0"/>
                <a:cs typeface="Times New Roman" panose="02020603050405020304" pitchFamily="18" charset="0"/>
              </a:rPr>
              <a:t>Testing Station</a:t>
            </a:r>
          </a:p>
        </p:txBody>
      </p:sp>
      <p:sp>
        <p:nvSpPr>
          <p:cNvPr id="46" name="Rettangolo con angoli arrotondati 45">
            <a:extLst>
              <a:ext uri="{FF2B5EF4-FFF2-40B4-BE49-F238E27FC236}">
                <a16:creationId xmlns:a16="http://schemas.microsoft.com/office/drawing/2014/main" id="{B686D707-66EC-EA6F-310C-194CBCDF7272}"/>
              </a:ext>
            </a:extLst>
          </p:cNvPr>
          <p:cNvSpPr/>
          <p:nvPr/>
        </p:nvSpPr>
        <p:spPr>
          <a:xfrm>
            <a:off x="9321771" y="3399931"/>
            <a:ext cx="1518912" cy="1000396"/>
          </a:xfrm>
          <a:prstGeom prst="roundRect">
            <a:avLst/>
          </a:prstGeom>
          <a:solidFill>
            <a:schemeClr val="accent4">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latin typeface="Times New Roman" panose="02020603050405020304" pitchFamily="18" charset="0"/>
                <a:cs typeface="Times New Roman" panose="02020603050405020304" pitchFamily="18" charset="0"/>
              </a:rPr>
              <a:t>Station 4: </a:t>
            </a:r>
            <a:r>
              <a:rPr lang="it-IT" sz="2000" dirty="0">
                <a:solidFill>
                  <a:schemeClr val="tx1"/>
                </a:solidFill>
                <a:latin typeface="Times New Roman" panose="02020603050405020304" pitchFamily="18" charset="0"/>
                <a:cs typeface="Times New Roman" panose="02020603050405020304" pitchFamily="18" charset="0"/>
              </a:rPr>
              <a:t>Assembly station</a:t>
            </a:r>
          </a:p>
        </p:txBody>
      </p:sp>
      <p:sp>
        <p:nvSpPr>
          <p:cNvPr id="47" name="Freccia bidirezionale orizzontale 46">
            <a:extLst>
              <a:ext uri="{FF2B5EF4-FFF2-40B4-BE49-F238E27FC236}">
                <a16:creationId xmlns:a16="http://schemas.microsoft.com/office/drawing/2014/main" id="{21F0E615-51A1-053A-53E4-0ABBD686FBAF}"/>
              </a:ext>
            </a:extLst>
          </p:cNvPr>
          <p:cNvSpPr/>
          <p:nvPr/>
        </p:nvSpPr>
        <p:spPr>
          <a:xfrm rot="5400000">
            <a:off x="4632819" y="2851098"/>
            <a:ext cx="562952" cy="418654"/>
          </a:xfrm>
          <a:prstGeom prst="lef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Freccia bidirezionale orizzontale 51">
            <a:extLst>
              <a:ext uri="{FF2B5EF4-FFF2-40B4-BE49-F238E27FC236}">
                <a16:creationId xmlns:a16="http://schemas.microsoft.com/office/drawing/2014/main" id="{3BD1A33B-A74E-24E7-C39E-2C2BFAC56E0D}"/>
              </a:ext>
            </a:extLst>
          </p:cNvPr>
          <p:cNvSpPr/>
          <p:nvPr/>
        </p:nvSpPr>
        <p:spPr>
          <a:xfrm rot="9123604">
            <a:off x="5764883" y="4459433"/>
            <a:ext cx="1315804" cy="327826"/>
          </a:xfrm>
          <a:prstGeom prst="lef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Freccia bidirezionale orizzontale 52">
            <a:extLst>
              <a:ext uri="{FF2B5EF4-FFF2-40B4-BE49-F238E27FC236}">
                <a16:creationId xmlns:a16="http://schemas.microsoft.com/office/drawing/2014/main" id="{AB2E6FB0-FBE2-9627-4425-A8CACD3104E8}"/>
              </a:ext>
            </a:extLst>
          </p:cNvPr>
          <p:cNvSpPr/>
          <p:nvPr/>
        </p:nvSpPr>
        <p:spPr>
          <a:xfrm rot="9751069">
            <a:off x="5984661" y="4824156"/>
            <a:ext cx="2387119" cy="348097"/>
          </a:xfrm>
          <a:prstGeom prst="lef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8" name="Freccia a destra 57">
            <a:extLst>
              <a:ext uri="{FF2B5EF4-FFF2-40B4-BE49-F238E27FC236}">
                <a16:creationId xmlns:a16="http://schemas.microsoft.com/office/drawing/2014/main" id="{490159F4-72E9-5573-1A14-95BD05621DC9}"/>
              </a:ext>
            </a:extLst>
          </p:cNvPr>
          <p:cNvSpPr/>
          <p:nvPr/>
        </p:nvSpPr>
        <p:spPr>
          <a:xfrm rot="5400000">
            <a:off x="3616118" y="1881017"/>
            <a:ext cx="276100" cy="343124"/>
          </a:xfrm>
          <a:prstGeom prs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9" name="Freccia a destra 58">
            <a:extLst>
              <a:ext uri="{FF2B5EF4-FFF2-40B4-BE49-F238E27FC236}">
                <a16:creationId xmlns:a16="http://schemas.microsoft.com/office/drawing/2014/main" id="{0C3BD08A-AEDD-934E-59D4-803FCDCA10D0}"/>
              </a:ext>
            </a:extLst>
          </p:cNvPr>
          <p:cNvSpPr/>
          <p:nvPr/>
        </p:nvSpPr>
        <p:spPr>
          <a:xfrm rot="16200000">
            <a:off x="9171825" y="1873217"/>
            <a:ext cx="276100" cy="343124"/>
          </a:xfrm>
          <a:prstGeom prs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0" name="Rettangolo 59">
            <a:extLst>
              <a:ext uri="{FF2B5EF4-FFF2-40B4-BE49-F238E27FC236}">
                <a16:creationId xmlns:a16="http://schemas.microsoft.com/office/drawing/2014/main" id="{878FC275-F9BA-6B5E-CAB3-6F41BCCE8C9F}"/>
              </a:ext>
            </a:extLst>
          </p:cNvPr>
          <p:cNvSpPr/>
          <p:nvPr/>
        </p:nvSpPr>
        <p:spPr>
          <a:xfrm>
            <a:off x="237472" y="2437501"/>
            <a:ext cx="1083176" cy="61960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err="1">
                <a:solidFill>
                  <a:schemeClr val="bg1"/>
                </a:solidFill>
                <a:latin typeface="Times New Roman" panose="02020603050405020304" pitchFamily="18" charset="0"/>
                <a:cs typeface="Times New Roman" panose="02020603050405020304" pitchFamily="18" charset="0"/>
              </a:rPr>
              <a:t>Generic</a:t>
            </a:r>
            <a:r>
              <a:rPr lang="it-IT" sz="1400" dirty="0">
                <a:solidFill>
                  <a:schemeClr val="bg1"/>
                </a:solidFill>
                <a:latin typeface="Times New Roman" panose="02020603050405020304" pitchFamily="18" charset="0"/>
                <a:cs typeface="Times New Roman" panose="02020603050405020304" pitchFamily="18" charset="0"/>
              </a:rPr>
              <a:t> device</a:t>
            </a:r>
          </a:p>
        </p:txBody>
      </p:sp>
      <p:sp>
        <p:nvSpPr>
          <p:cNvPr id="61" name="Rettangolo 60">
            <a:extLst>
              <a:ext uri="{FF2B5EF4-FFF2-40B4-BE49-F238E27FC236}">
                <a16:creationId xmlns:a16="http://schemas.microsoft.com/office/drawing/2014/main" id="{107EDFA6-5096-0DE7-936C-E56FFFADD9D2}"/>
              </a:ext>
            </a:extLst>
          </p:cNvPr>
          <p:cNvSpPr/>
          <p:nvPr/>
        </p:nvSpPr>
        <p:spPr>
          <a:xfrm>
            <a:off x="225155" y="3184794"/>
            <a:ext cx="1083176" cy="61960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err="1">
                <a:latin typeface="Times New Roman" panose="02020603050405020304" pitchFamily="18" charset="0"/>
                <a:cs typeface="Times New Roman" panose="02020603050405020304" pitchFamily="18" charset="0"/>
              </a:rPr>
              <a:t>Generic</a:t>
            </a:r>
            <a:r>
              <a:rPr lang="it-IT" sz="1400" dirty="0">
                <a:latin typeface="Times New Roman" panose="02020603050405020304" pitchFamily="18" charset="0"/>
                <a:cs typeface="Times New Roman" panose="02020603050405020304" pitchFamily="18" charset="0"/>
              </a:rPr>
              <a:t> device</a:t>
            </a:r>
          </a:p>
        </p:txBody>
      </p:sp>
      <p:sp>
        <p:nvSpPr>
          <p:cNvPr id="62" name="Rettangolo 61">
            <a:extLst>
              <a:ext uri="{FF2B5EF4-FFF2-40B4-BE49-F238E27FC236}">
                <a16:creationId xmlns:a16="http://schemas.microsoft.com/office/drawing/2014/main" id="{5B73CA56-F97F-B037-0FA7-3C9A2BD47269}"/>
              </a:ext>
            </a:extLst>
          </p:cNvPr>
          <p:cNvSpPr/>
          <p:nvPr/>
        </p:nvSpPr>
        <p:spPr>
          <a:xfrm>
            <a:off x="225155" y="3949456"/>
            <a:ext cx="1083176" cy="61960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err="1">
                <a:latin typeface="Times New Roman" panose="02020603050405020304" pitchFamily="18" charset="0"/>
                <a:cs typeface="Times New Roman" panose="02020603050405020304" pitchFamily="18" charset="0"/>
              </a:rPr>
              <a:t>Generic</a:t>
            </a:r>
            <a:r>
              <a:rPr lang="it-IT" sz="1400" dirty="0">
                <a:latin typeface="Times New Roman" panose="02020603050405020304" pitchFamily="18" charset="0"/>
                <a:cs typeface="Times New Roman" panose="02020603050405020304" pitchFamily="18" charset="0"/>
              </a:rPr>
              <a:t> device</a:t>
            </a:r>
          </a:p>
        </p:txBody>
      </p:sp>
      <p:sp>
        <p:nvSpPr>
          <p:cNvPr id="63" name="Rettangolo 62">
            <a:extLst>
              <a:ext uri="{FF2B5EF4-FFF2-40B4-BE49-F238E27FC236}">
                <a16:creationId xmlns:a16="http://schemas.microsoft.com/office/drawing/2014/main" id="{0AC97DDB-D0F9-2D44-B8C7-C13B86E7BEEF}"/>
              </a:ext>
            </a:extLst>
          </p:cNvPr>
          <p:cNvSpPr/>
          <p:nvPr/>
        </p:nvSpPr>
        <p:spPr>
          <a:xfrm>
            <a:off x="237472" y="4697792"/>
            <a:ext cx="1083176" cy="61960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dirty="0" err="1">
                <a:latin typeface="Times New Roman" panose="02020603050405020304" pitchFamily="18" charset="0"/>
                <a:cs typeface="Times New Roman" panose="02020603050405020304" pitchFamily="18" charset="0"/>
              </a:rPr>
              <a:t>Generic</a:t>
            </a:r>
            <a:r>
              <a:rPr lang="it-IT" sz="1400" dirty="0">
                <a:latin typeface="Times New Roman" panose="02020603050405020304" pitchFamily="18" charset="0"/>
                <a:cs typeface="Times New Roman" panose="02020603050405020304" pitchFamily="18" charset="0"/>
              </a:rPr>
              <a:t> device</a:t>
            </a:r>
          </a:p>
        </p:txBody>
      </p:sp>
      <p:sp>
        <p:nvSpPr>
          <p:cNvPr id="64" name="Rettangolo 63">
            <a:extLst>
              <a:ext uri="{FF2B5EF4-FFF2-40B4-BE49-F238E27FC236}">
                <a16:creationId xmlns:a16="http://schemas.microsoft.com/office/drawing/2014/main" id="{36D98E64-6035-7650-4CE0-6363E95CE630}"/>
              </a:ext>
            </a:extLst>
          </p:cNvPr>
          <p:cNvSpPr/>
          <p:nvPr/>
        </p:nvSpPr>
        <p:spPr>
          <a:xfrm>
            <a:off x="237472" y="5422119"/>
            <a:ext cx="1083176" cy="61960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4000" dirty="0">
                <a:latin typeface="Times New Roman" panose="02020603050405020304" pitchFamily="18" charset="0"/>
                <a:cs typeface="Times New Roman" panose="02020603050405020304" pitchFamily="18" charset="0"/>
              </a:rPr>
              <a:t>…</a:t>
            </a:r>
          </a:p>
        </p:txBody>
      </p:sp>
      <p:sp>
        <p:nvSpPr>
          <p:cNvPr id="65" name="Freccia bidirezionale orizzontale 64">
            <a:extLst>
              <a:ext uri="{FF2B5EF4-FFF2-40B4-BE49-F238E27FC236}">
                <a16:creationId xmlns:a16="http://schemas.microsoft.com/office/drawing/2014/main" id="{BFC6407F-17B4-38E2-B4DF-E85E971730C4}"/>
              </a:ext>
            </a:extLst>
          </p:cNvPr>
          <p:cNvSpPr/>
          <p:nvPr/>
        </p:nvSpPr>
        <p:spPr>
          <a:xfrm rot="5400000">
            <a:off x="9799751" y="2847775"/>
            <a:ext cx="562952" cy="418654"/>
          </a:xfrm>
          <a:prstGeom prst="lef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Freccia bidirezionale orizzontale 65">
            <a:extLst>
              <a:ext uri="{FF2B5EF4-FFF2-40B4-BE49-F238E27FC236}">
                <a16:creationId xmlns:a16="http://schemas.microsoft.com/office/drawing/2014/main" id="{DACB8521-0990-2D29-3239-BE7C6DF3D0CC}"/>
              </a:ext>
            </a:extLst>
          </p:cNvPr>
          <p:cNvSpPr/>
          <p:nvPr/>
        </p:nvSpPr>
        <p:spPr>
          <a:xfrm rot="5400000">
            <a:off x="7689327" y="2851098"/>
            <a:ext cx="562952" cy="418654"/>
          </a:xfrm>
          <a:prstGeom prst="lef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Freccia bidirezionale orizzontale 66">
            <a:extLst>
              <a:ext uri="{FF2B5EF4-FFF2-40B4-BE49-F238E27FC236}">
                <a16:creationId xmlns:a16="http://schemas.microsoft.com/office/drawing/2014/main" id="{B9090BA3-BFC9-41B6-6D61-F5AEF54A8B86}"/>
              </a:ext>
            </a:extLst>
          </p:cNvPr>
          <p:cNvSpPr/>
          <p:nvPr/>
        </p:nvSpPr>
        <p:spPr>
          <a:xfrm rot="5400000">
            <a:off x="2751213" y="4514395"/>
            <a:ext cx="543068" cy="359020"/>
          </a:xfrm>
          <a:prstGeom prst="lef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Freccia bidirezionale orizzontale 67">
            <a:extLst>
              <a:ext uri="{FF2B5EF4-FFF2-40B4-BE49-F238E27FC236}">
                <a16:creationId xmlns:a16="http://schemas.microsoft.com/office/drawing/2014/main" id="{511D258A-49C7-C307-7C83-6408F4079474}"/>
              </a:ext>
            </a:extLst>
          </p:cNvPr>
          <p:cNvSpPr/>
          <p:nvPr/>
        </p:nvSpPr>
        <p:spPr>
          <a:xfrm rot="5400000">
            <a:off x="4645370" y="4494520"/>
            <a:ext cx="562952" cy="418654"/>
          </a:xfrm>
          <a:prstGeom prst="leftRightArrow">
            <a:avLst/>
          </a:prstGeom>
          <a:solidFill>
            <a:srgbClr val="FFFF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54966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tangolo con angoli arrotondati 22">
            <a:extLst>
              <a:ext uri="{FF2B5EF4-FFF2-40B4-BE49-F238E27FC236}">
                <a16:creationId xmlns:a16="http://schemas.microsoft.com/office/drawing/2014/main" id="{5801AF73-6BC6-F01C-6977-316ABB35BF5A}"/>
              </a:ext>
            </a:extLst>
          </p:cNvPr>
          <p:cNvSpPr/>
          <p:nvPr/>
        </p:nvSpPr>
        <p:spPr>
          <a:xfrm>
            <a:off x="1889051" y="1350225"/>
            <a:ext cx="8269224" cy="4901184"/>
          </a:xfrm>
          <a:prstGeom prst="roundRect">
            <a:avLst/>
          </a:prstGeom>
          <a:solidFill>
            <a:schemeClr val="bg1">
              <a:lumMod val="85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0CBCDF8-D52C-E265-E78D-D080B589527C}"/>
              </a:ext>
            </a:extLst>
          </p:cNvPr>
          <p:cNvSpPr/>
          <p:nvPr/>
        </p:nvSpPr>
        <p:spPr>
          <a:xfrm>
            <a:off x="6107299" y="1705207"/>
            <a:ext cx="864219" cy="752707"/>
          </a:xfrm>
          <a:prstGeom prst="ellipse">
            <a:avLst/>
          </a:prstGeom>
          <a:solidFill>
            <a:srgbClr val="97F0AC"/>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INIT</a:t>
            </a:r>
          </a:p>
        </p:txBody>
      </p:sp>
      <p:sp>
        <p:nvSpPr>
          <p:cNvPr id="4" name="Oval 3">
            <a:extLst>
              <a:ext uri="{FF2B5EF4-FFF2-40B4-BE49-F238E27FC236}">
                <a16:creationId xmlns:a16="http://schemas.microsoft.com/office/drawing/2014/main" id="{E1847CBE-FFB3-2B0D-AA84-12FAAAC9AF3E}"/>
              </a:ext>
            </a:extLst>
          </p:cNvPr>
          <p:cNvSpPr/>
          <p:nvPr/>
        </p:nvSpPr>
        <p:spPr>
          <a:xfrm>
            <a:off x="5977201" y="3071232"/>
            <a:ext cx="1180169" cy="715536"/>
          </a:xfrm>
          <a:prstGeom prst="ellipse">
            <a:avLst/>
          </a:prstGeom>
          <a:solidFill>
            <a:srgbClr val="51D67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READY</a:t>
            </a:r>
            <a:endParaRPr lang="en-US" b="1">
              <a:solidFill>
                <a:schemeClr val="tx1"/>
              </a:solidFill>
            </a:endParaRPr>
          </a:p>
        </p:txBody>
      </p:sp>
      <p:sp>
        <p:nvSpPr>
          <p:cNvPr id="6" name="Oval 5">
            <a:extLst>
              <a:ext uri="{FF2B5EF4-FFF2-40B4-BE49-F238E27FC236}">
                <a16:creationId xmlns:a16="http://schemas.microsoft.com/office/drawing/2014/main" id="{39BC28A2-9DB7-7723-59C2-96866A3773AA}"/>
              </a:ext>
            </a:extLst>
          </p:cNvPr>
          <p:cNvSpPr/>
          <p:nvPr/>
        </p:nvSpPr>
        <p:spPr>
          <a:xfrm>
            <a:off x="3124347" y="1621574"/>
            <a:ext cx="1245219" cy="919975"/>
          </a:xfrm>
          <a:prstGeom prst="ellipse">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READY TO RESET</a:t>
            </a:r>
            <a:endParaRPr lang="en-US" b="1">
              <a:solidFill>
                <a:schemeClr val="tx1"/>
              </a:solidFill>
            </a:endParaRPr>
          </a:p>
        </p:txBody>
      </p:sp>
      <p:sp>
        <p:nvSpPr>
          <p:cNvPr id="7" name="Oval 6">
            <a:extLst>
              <a:ext uri="{FF2B5EF4-FFF2-40B4-BE49-F238E27FC236}">
                <a16:creationId xmlns:a16="http://schemas.microsoft.com/office/drawing/2014/main" id="{D3F6605A-893B-582D-2B32-54A968AAF7F0}"/>
              </a:ext>
            </a:extLst>
          </p:cNvPr>
          <p:cNvSpPr/>
          <p:nvPr/>
        </p:nvSpPr>
        <p:spPr>
          <a:xfrm>
            <a:off x="2836274" y="5162085"/>
            <a:ext cx="1728438" cy="910683"/>
          </a:xfrm>
          <a:prstGeom prst="ellipse">
            <a:avLst/>
          </a:prstGeom>
          <a:solidFill>
            <a:srgbClr val="EB6A6C"/>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cs typeface="Calibri"/>
              </a:rPr>
              <a:t>IMMEDIATE STOP</a:t>
            </a:r>
            <a:endParaRPr lang="en-US" sz="1600" b="1">
              <a:solidFill>
                <a:schemeClr val="tx1"/>
              </a:solidFill>
            </a:endParaRPr>
          </a:p>
        </p:txBody>
      </p:sp>
      <p:sp>
        <p:nvSpPr>
          <p:cNvPr id="8" name="Oval 7">
            <a:extLst>
              <a:ext uri="{FF2B5EF4-FFF2-40B4-BE49-F238E27FC236}">
                <a16:creationId xmlns:a16="http://schemas.microsoft.com/office/drawing/2014/main" id="{9906F566-C6E8-A923-BC5C-6100F2218C45}"/>
              </a:ext>
            </a:extLst>
          </p:cNvPr>
          <p:cNvSpPr/>
          <p:nvPr/>
        </p:nvSpPr>
        <p:spPr>
          <a:xfrm>
            <a:off x="6023663" y="4474428"/>
            <a:ext cx="1031487" cy="864219"/>
          </a:xfrm>
          <a:prstGeom prst="ellipse">
            <a:avLst/>
          </a:prstGeom>
          <a:solidFill>
            <a:srgbClr val="00B050"/>
          </a:solidFill>
          <a:ln w="28575">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cs typeface="Calibri"/>
              </a:rPr>
              <a:t>RUN</a:t>
            </a:r>
            <a:endParaRPr lang="en-US" b="1">
              <a:solidFill>
                <a:schemeClr val="tx1"/>
              </a:solidFill>
            </a:endParaRPr>
          </a:p>
        </p:txBody>
      </p:sp>
      <p:sp>
        <p:nvSpPr>
          <p:cNvPr id="9" name="Oval 8">
            <a:extLst>
              <a:ext uri="{FF2B5EF4-FFF2-40B4-BE49-F238E27FC236}">
                <a16:creationId xmlns:a16="http://schemas.microsoft.com/office/drawing/2014/main" id="{BF93907C-78DA-2C4E-E405-EB0293344577}"/>
              </a:ext>
            </a:extLst>
          </p:cNvPr>
          <p:cNvSpPr/>
          <p:nvPr/>
        </p:nvSpPr>
        <p:spPr>
          <a:xfrm>
            <a:off x="8402592" y="4493012"/>
            <a:ext cx="1477537" cy="845634"/>
          </a:xfrm>
          <a:prstGeom prst="ellipse">
            <a:avLst/>
          </a:prstGeom>
          <a:solidFill>
            <a:srgbClr val="EB6A6C"/>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cs typeface="Calibri"/>
              </a:rPr>
              <a:t>ON PHASE STOP</a:t>
            </a:r>
            <a:endParaRPr lang="en-US" sz="1600" b="1">
              <a:solidFill>
                <a:schemeClr val="tx1"/>
              </a:solidFill>
            </a:endParaRPr>
          </a:p>
        </p:txBody>
      </p:sp>
      <p:sp>
        <p:nvSpPr>
          <p:cNvPr id="10" name="Oval 9">
            <a:extLst>
              <a:ext uri="{FF2B5EF4-FFF2-40B4-BE49-F238E27FC236}">
                <a16:creationId xmlns:a16="http://schemas.microsoft.com/office/drawing/2014/main" id="{753B4D9A-5436-BD88-253A-402F9917FF2E}"/>
              </a:ext>
            </a:extLst>
          </p:cNvPr>
          <p:cNvSpPr/>
          <p:nvPr/>
        </p:nvSpPr>
        <p:spPr>
          <a:xfrm>
            <a:off x="2836274" y="3498697"/>
            <a:ext cx="1812072" cy="919975"/>
          </a:xfrm>
          <a:prstGeom prst="ellipse">
            <a:avLst/>
          </a:prstGeom>
          <a:solidFill>
            <a:srgbClr val="EB6A6C"/>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cs typeface="Calibri"/>
              </a:rPr>
              <a:t>EMERGENCY STOP</a:t>
            </a:r>
          </a:p>
        </p:txBody>
      </p:sp>
      <p:sp>
        <p:nvSpPr>
          <p:cNvPr id="11" name="Titolo 1">
            <a:extLst>
              <a:ext uri="{FF2B5EF4-FFF2-40B4-BE49-F238E27FC236}">
                <a16:creationId xmlns:a16="http://schemas.microsoft.com/office/drawing/2014/main" id="{3C9A92B2-59DF-42C9-06E3-FB5803510BB0}"/>
              </a:ext>
            </a:extLst>
          </p:cNvPr>
          <p:cNvSpPr txBox="1">
            <a:spLocks/>
          </p:cNvSpPr>
          <p:nvPr/>
        </p:nvSpPr>
        <p:spPr>
          <a:xfrm>
            <a:off x="1459414" y="269846"/>
            <a:ext cx="9295769" cy="793356"/>
          </a:xfrm>
          <a:prstGeom prst="rect">
            <a:avLst/>
          </a:prstGeom>
          <a:solidFill>
            <a:schemeClr val="bg1">
              <a:lumMod val="85000"/>
            </a:schemeClr>
          </a:solidFill>
          <a:ln w="38100">
            <a:solidFill>
              <a:schemeClr val="tx1"/>
            </a:solidFill>
          </a:ln>
          <a:scene3d>
            <a:camera prst="orthographicFront"/>
            <a:lightRig rig="threePt" dir="t"/>
          </a:scene3d>
          <a:sp3d>
            <a:bevelT w="114300" prst="artDeco"/>
          </a:sp3d>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cs typeface="Times New Roman" panose="02020603050405020304" pitchFamily="18" charset="0"/>
              </a:rPr>
              <a:t> FINITE STATE MACHINE - STATION</a:t>
            </a:r>
          </a:p>
        </p:txBody>
      </p:sp>
      <p:cxnSp>
        <p:nvCxnSpPr>
          <p:cNvPr id="2" name="Straight Arrow Connector 1">
            <a:extLst>
              <a:ext uri="{FF2B5EF4-FFF2-40B4-BE49-F238E27FC236}">
                <a16:creationId xmlns:a16="http://schemas.microsoft.com/office/drawing/2014/main" id="{5B838B25-AEA0-BEE1-D042-EE7A66E7CDBD}"/>
              </a:ext>
            </a:extLst>
          </p:cNvPr>
          <p:cNvCxnSpPr/>
          <p:nvPr/>
        </p:nvCxnSpPr>
        <p:spPr>
          <a:xfrm>
            <a:off x="6542197" y="2456058"/>
            <a:ext cx="3717" cy="61703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7B6D137A-7ECF-4175-CE32-EB8B6A1DA959}"/>
              </a:ext>
            </a:extLst>
          </p:cNvPr>
          <p:cNvCxnSpPr>
            <a:cxnSpLocks/>
          </p:cNvCxnSpPr>
          <p:nvPr/>
        </p:nvCxnSpPr>
        <p:spPr>
          <a:xfrm flipH="1" flipV="1">
            <a:off x="4655782" y="3983774"/>
            <a:ext cx="1436648" cy="711819"/>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2A575A6-D917-19B9-97AF-D21048A6C995}"/>
              </a:ext>
            </a:extLst>
          </p:cNvPr>
          <p:cNvCxnSpPr>
            <a:cxnSpLocks/>
          </p:cNvCxnSpPr>
          <p:nvPr/>
        </p:nvCxnSpPr>
        <p:spPr>
          <a:xfrm flipH="1">
            <a:off x="4529399" y="5011546"/>
            <a:ext cx="1501700" cy="496229"/>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5A1BF82E-0BC5-B383-2EDC-3F11F397FF00}"/>
              </a:ext>
            </a:extLst>
          </p:cNvPr>
          <p:cNvCxnSpPr>
            <a:cxnSpLocks/>
          </p:cNvCxnSpPr>
          <p:nvPr/>
        </p:nvCxnSpPr>
        <p:spPr>
          <a:xfrm flipH="1" flipV="1">
            <a:off x="3730229" y="4420532"/>
            <a:ext cx="5577" cy="73969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ABBF78A-3368-0BCF-F37E-1757DE59D09D}"/>
              </a:ext>
            </a:extLst>
          </p:cNvPr>
          <p:cNvCxnSpPr/>
          <p:nvPr/>
        </p:nvCxnSpPr>
        <p:spPr>
          <a:xfrm>
            <a:off x="7056779" y="4912812"/>
            <a:ext cx="1341864" cy="372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0A3AE9-C5E8-8D50-3F0E-C90882D2AE24}"/>
              </a:ext>
            </a:extLst>
          </p:cNvPr>
          <p:cNvCxnSpPr/>
          <p:nvPr/>
        </p:nvCxnSpPr>
        <p:spPr>
          <a:xfrm>
            <a:off x="2432509" y="5603953"/>
            <a:ext cx="403304" cy="371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1507E8-84EC-C7CA-CA3C-E794C382F175}"/>
              </a:ext>
            </a:extLst>
          </p:cNvPr>
          <p:cNvCxnSpPr>
            <a:cxnSpLocks/>
          </p:cNvCxnSpPr>
          <p:nvPr/>
        </p:nvCxnSpPr>
        <p:spPr>
          <a:xfrm>
            <a:off x="2432508" y="2082026"/>
            <a:ext cx="3718" cy="353493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5698787-5C45-1746-2CA5-E79D1B9E327C}"/>
              </a:ext>
            </a:extLst>
          </p:cNvPr>
          <p:cNvCxnSpPr>
            <a:cxnSpLocks/>
          </p:cNvCxnSpPr>
          <p:nvPr/>
        </p:nvCxnSpPr>
        <p:spPr>
          <a:xfrm flipV="1">
            <a:off x="4339830" y="3593484"/>
            <a:ext cx="1722860" cy="169684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04B4B089-C942-FD00-952C-944F92B0CF01}"/>
              </a:ext>
            </a:extLst>
          </p:cNvPr>
          <p:cNvCxnSpPr>
            <a:cxnSpLocks/>
          </p:cNvCxnSpPr>
          <p:nvPr/>
        </p:nvCxnSpPr>
        <p:spPr>
          <a:xfrm flipH="1" flipV="1">
            <a:off x="7136929" y="3537727"/>
            <a:ext cx="1464526" cy="108352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F158E0D-CB56-9D11-1121-8E61E880E310}"/>
              </a:ext>
            </a:extLst>
          </p:cNvPr>
          <p:cNvCxnSpPr>
            <a:cxnSpLocks/>
          </p:cNvCxnSpPr>
          <p:nvPr/>
        </p:nvCxnSpPr>
        <p:spPr>
          <a:xfrm>
            <a:off x="6542197" y="3784912"/>
            <a:ext cx="3717" cy="70996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C6A1151-0ED4-6E95-50C4-3BBE320B1E5B}"/>
              </a:ext>
            </a:extLst>
          </p:cNvPr>
          <p:cNvCxnSpPr>
            <a:cxnSpLocks/>
          </p:cNvCxnSpPr>
          <p:nvPr/>
        </p:nvCxnSpPr>
        <p:spPr>
          <a:xfrm flipH="1" flipV="1">
            <a:off x="3730230" y="2543409"/>
            <a:ext cx="5576" cy="95343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81FA2FA-48B6-D332-593D-702D47DFABC9}"/>
              </a:ext>
            </a:extLst>
          </p:cNvPr>
          <p:cNvCxnSpPr>
            <a:cxnSpLocks/>
          </p:cNvCxnSpPr>
          <p:nvPr/>
        </p:nvCxnSpPr>
        <p:spPr>
          <a:xfrm>
            <a:off x="4367709" y="2084350"/>
            <a:ext cx="1732153" cy="371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FD98B26-C44E-EC9E-C28A-82308F0AAC34}"/>
              </a:ext>
            </a:extLst>
          </p:cNvPr>
          <p:cNvCxnSpPr>
            <a:cxnSpLocks/>
          </p:cNvCxnSpPr>
          <p:nvPr/>
        </p:nvCxnSpPr>
        <p:spPr>
          <a:xfrm flipV="1">
            <a:off x="2434831" y="2078775"/>
            <a:ext cx="691373" cy="1486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Rettangolo 23">
            <a:extLst>
              <a:ext uri="{FF2B5EF4-FFF2-40B4-BE49-F238E27FC236}">
                <a16:creationId xmlns:a16="http://schemas.microsoft.com/office/drawing/2014/main" id="{0806A680-51DB-7A9A-CD00-E63B40C0244F}"/>
              </a:ext>
            </a:extLst>
          </p:cNvPr>
          <p:cNvSpPr/>
          <p:nvPr/>
        </p:nvSpPr>
        <p:spPr>
          <a:xfrm>
            <a:off x="7918704" y="1705207"/>
            <a:ext cx="1740780" cy="507155"/>
          </a:xfrm>
          <a:prstGeom prst="rect">
            <a:avLst/>
          </a:prstGeom>
          <a:solidFill>
            <a:schemeClr val="bg1">
              <a:lumMod val="6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Times New Roman" panose="02020603050405020304" pitchFamily="18" charset="0"/>
                <a:cs typeface="Times New Roman" panose="02020603050405020304" pitchFamily="18" charset="0"/>
              </a:rPr>
              <a:t>MAIN FSM</a:t>
            </a:r>
          </a:p>
        </p:txBody>
      </p:sp>
    </p:spTree>
    <p:extLst>
      <p:ext uri="{BB962C8B-B14F-4D97-AF65-F5344CB8AC3E}">
        <p14:creationId xmlns:p14="http://schemas.microsoft.com/office/powerpoint/2010/main" val="2530649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D07CCAB0-D539-70C0-C3DD-AFC60DA63737}"/>
              </a:ext>
            </a:extLst>
          </p:cNvPr>
          <p:cNvSpPr txBox="1">
            <a:spLocks/>
          </p:cNvSpPr>
          <p:nvPr/>
        </p:nvSpPr>
        <p:spPr>
          <a:xfrm>
            <a:off x="1507644" y="236479"/>
            <a:ext cx="8961120" cy="846602"/>
          </a:xfrm>
          <a:prstGeom prst="rect">
            <a:avLst/>
          </a:prstGeom>
          <a:solidFill>
            <a:schemeClr val="bg1">
              <a:lumMod val="85000"/>
            </a:schemeClr>
          </a:solidFill>
          <a:ln w="38100">
            <a:solidFill>
              <a:schemeClr val="tx1"/>
            </a:solidFill>
          </a:ln>
          <a:scene3d>
            <a:camera prst="orthographicFront"/>
            <a:lightRig rig="threePt" dir="t"/>
          </a:scene3d>
          <a:sp3d>
            <a:bevelT w="114300" prst="artDeco"/>
          </a:sp3d>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cs typeface="Times New Roman" panose="02020603050405020304" pitchFamily="18" charset="0"/>
              </a:rPr>
              <a:t> NOMINAL BEHAVIOUR - STATION</a:t>
            </a:r>
          </a:p>
        </p:txBody>
      </p:sp>
      <p:sp>
        <p:nvSpPr>
          <p:cNvPr id="3" name="Oval 2">
            <a:extLst>
              <a:ext uri="{FF2B5EF4-FFF2-40B4-BE49-F238E27FC236}">
                <a16:creationId xmlns:a16="http://schemas.microsoft.com/office/drawing/2014/main" id="{D50315AA-B851-2DF1-EFEA-E6CC18721C29}"/>
              </a:ext>
            </a:extLst>
          </p:cNvPr>
          <p:cNvSpPr/>
          <p:nvPr/>
        </p:nvSpPr>
        <p:spPr>
          <a:xfrm>
            <a:off x="513671" y="1800707"/>
            <a:ext cx="1180169" cy="1050615"/>
          </a:xfrm>
          <a:prstGeom prst="ellipse">
            <a:avLst/>
          </a:prstGeom>
          <a:solidFill>
            <a:srgbClr val="97F0AC"/>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Times New Roman" panose="02020603050405020304" pitchFamily="18" charset="0"/>
                <a:cs typeface="Times New Roman" panose="02020603050405020304" pitchFamily="18" charset="0"/>
              </a:rPr>
              <a:t>INIT</a:t>
            </a:r>
          </a:p>
        </p:txBody>
      </p:sp>
      <p:sp>
        <p:nvSpPr>
          <p:cNvPr id="6" name="Oval 5">
            <a:extLst>
              <a:ext uri="{FF2B5EF4-FFF2-40B4-BE49-F238E27FC236}">
                <a16:creationId xmlns:a16="http://schemas.microsoft.com/office/drawing/2014/main" id="{2A382061-1B1C-C9B8-E595-3F16D41ABA87}"/>
              </a:ext>
            </a:extLst>
          </p:cNvPr>
          <p:cNvSpPr/>
          <p:nvPr/>
        </p:nvSpPr>
        <p:spPr>
          <a:xfrm>
            <a:off x="327473" y="3568948"/>
            <a:ext cx="1552566" cy="864219"/>
          </a:xfrm>
          <a:prstGeom prst="ellipse">
            <a:avLst/>
          </a:prstGeom>
          <a:solidFill>
            <a:srgbClr val="97F0AC"/>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Times New Roman" panose="02020603050405020304" pitchFamily="18" charset="0"/>
                <a:cs typeface="Times New Roman" panose="02020603050405020304" pitchFamily="18" charset="0"/>
              </a:rPr>
              <a:t>READY</a:t>
            </a:r>
          </a:p>
        </p:txBody>
      </p:sp>
      <p:sp>
        <p:nvSpPr>
          <p:cNvPr id="10" name="Oval 9">
            <a:extLst>
              <a:ext uri="{FF2B5EF4-FFF2-40B4-BE49-F238E27FC236}">
                <a16:creationId xmlns:a16="http://schemas.microsoft.com/office/drawing/2014/main" id="{6C570F3E-97BF-025C-0216-BBE0C6948753}"/>
              </a:ext>
            </a:extLst>
          </p:cNvPr>
          <p:cNvSpPr/>
          <p:nvPr/>
        </p:nvSpPr>
        <p:spPr>
          <a:xfrm>
            <a:off x="6476393" y="5154643"/>
            <a:ext cx="1812072" cy="919975"/>
          </a:xfrm>
          <a:prstGeom prst="ellipse">
            <a:avLst/>
          </a:prstGeom>
          <a:solidFill>
            <a:srgbClr val="EB6A6C"/>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RESET</a:t>
            </a:r>
          </a:p>
        </p:txBody>
      </p:sp>
      <p:sp>
        <p:nvSpPr>
          <p:cNvPr id="14" name="Oval 13">
            <a:extLst>
              <a:ext uri="{FF2B5EF4-FFF2-40B4-BE49-F238E27FC236}">
                <a16:creationId xmlns:a16="http://schemas.microsoft.com/office/drawing/2014/main" id="{35284113-C503-18D2-3686-BBECCF238AA2}"/>
              </a:ext>
            </a:extLst>
          </p:cNvPr>
          <p:cNvSpPr/>
          <p:nvPr/>
        </p:nvSpPr>
        <p:spPr>
          <a:xfrm>
            <a:off x="6448788" y="3658787"/>
            <a:ext cx="1728437" cy="1115830"/>
          </a:xfrm>
          <a:prstGeom prst="ellipse">
            <a:avLst/>
          </a:prstGeom>
          <a:solidFill>
            <a:srgbClr val="EB6A6C"/>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ON PHASE STOP</a:t>
            </a:r>
          </a:p>
        </p:txBody>
      </p:sp>
      <p:sp>
        <p:nvSpPr>
          <p:cNvPr id="18" name="Oval 17">
            <a:extLst>
              <a:ext uri="{FF2B5EF4-FFF2-40B4-BE49-F238E27FC236}">
                <a16:creationId xmlns:a16="http://schemas.microsoft.com/office/drawing/2014/main" id="{14B4E6AD-7E81-54FF-BFF3-1737D0958200}"/>
              </a:ext>
            </a:extLst>
          </p:cNvPr>
          <p:cNvSpPr/>
          <p:nvPr/>
        </p:nvSpPr>
        <p:spPr>
          <a:xfrm>
            <a:off x="6096000" y="1800706"/>
            <a:ext cx="2034978" cy="1050615"/>
          </a:xfrm>
          <a:prstGeom prst="ellipse">
            <a:avLst/>
          </a:prstGeom>
          <a:solidFill>
            <a:srgbClr val="EB6A6C"/>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solidFill>
                  <a:schemeClr val="tx1"/>
                </a:solidFill>
                <a:latin typeface="Times New Roman" panose="02020603050405020304" pitchFamily="18" charset="0"/>
                <a:cs typeface="Times New Roman" panose="02020603050405020304" pitchFamily="18" charset="0"/>
              </a:rPr>
              <a:t>IMMEDIATE STOP</a:t>
            </a:r>
          </a:p>
        </p:txBody>
      </p:sp>
      <p:sp>
        <p:nvSpPr>
          <p:cNvPr id="9" name="Oval 2">
            <a:extLst>
              <a:ext uri="{FF2B5EF4-FFF2-40B4-BE49-F238E27FC236}">
                <a16:creationId xmlns:a16="http://schemas.microsoft.com/office/drawing/2014/main" id="{2E48C65F-E5FC-0FBD-3E56-F9DC7B9344B6}"/>
              </a:ext>
            </a:extLst>
          </p:cNvPr>
          <p:cNvSpPr/>
          <p:nvPr/>
        </p:nvSpPr>
        <p:spPr>
          <a:xfrm>
            <a:off x="529292" y="5076180"/>
            <a:ext cx="1180169" cy="1050615"/>
          </a:xfrm>
          <a:prstGeom prst="ellipse">
            <a:avLst/>
          </a:prstGeom>
          <a:solidFill>
            <a:srgbClr val="97F0AC"/>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Times New Roman" panose="02020603050405020304" pitchFamily="18" charset="0"/>
                <a:cs typeface="Times New Roman" panose="02020603050405020304" pitchFamily="18" charset="0"/>
              </a:rPr>
              <a:t>RUN</a:t>
            </a:r>
          </a:p>
        </p:txBody>
      </p:sp>
      <p:sp>
        <p:nvSpPr>
          <p:cNvPr id="25" name="Rettangolo con un angolo ritagliato 24">
            <a:extLst>
              <a:ext uri="{FF2B5EF4-FFF2-40B4-BE49-F238E27FC236}">
                <a16:creationId xmlns:a16="http://schemas.microsoft.com/office/drawing/2014/main" id="{D49C6D24-647F-3C55-53A3-9C6A65421748}"/>
              </a:ext>
            </a:extLst>
          </p:cNvPr>
          <p:cNvSpPr/>
          <p:nvPr/>
        </p:nvSpPr>
        <p:spPr>
          <a:xfrm rot="10800000">
            <a:off x="1825219" y="1228343"/>
            <a:ext cx="2829839" cy="772920"/>
          </a:xfrm>
          <a:prstGeom prst="snip1Rect">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Rettangolo con un angolo ritagliato 25">
            <a:extLst>
              <a:ext uri="{FF2B5EF4-FFF2-40B4-BE49-F238E27FC236}">
                <a16:creationId xmlns:a16="http://schemas.microsoft.com/office/drawing/2014/main" id="{ADDA0B30-A0F0-A038-7A66-E53D26B2BAB5}"/>
              </a:ext>
            </a:extLst>
          </p:cNvPr>
          <p:cNvSpPr/>
          <p:nvPr/>
        </p:nvSpPr>
        <p:spPr>
          <a:xfrm rot="10800000">
            <a:off x="1853362" y="4774617"/>
            <a:ext cx="3808222" cy="633286"/>
          </a:xfrm>
          <a:prstGeom prst="snip1Rect">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con un angolo ritagliato 26">
            <a:extLst>
              <a:ext uri="{FF2B5EF4-FFF2-40B4-BE49-F238E27FC236}">
                <a16:creationId xmlns:a16="http://schemas.microsoft.com/office/drawing/2014/main" id="{9B5E262E-C6EC-A77E-C58F-98CC1F63ECD1}"/>
              </a:ext>
            </a:extLst>
          </p:cNvPr>
          <p:cNvSpPr/>
          <p:nvPr/>
        </p:nvSpPr>
        <p:spPr>
          <a:xfrm rot="10800000">
            <a:off x="8252815" y="4760115"/>
            <a:ext cx="1977517" cy="692590"/>
          </a:xfrm>
          <a:prstGeom prst="snip1Rect">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con un angolo ritagliato 27">
            <a:extLst>
              <a:ext uri="{FF2B5EF4-FFF2-40B4-BE49-F238E27FC236}">
                <a16:creationId xmlns:a16="http://schemas.microsoft.com/office/drawing/2014/main" id="{6500B661-A3FB-3CD5-8E8A-6EBAA8AD42A5}"/>
              </a:ext>
            </a:extLst>
          </p:cNvPr>
          <p:cNvSpPr/>
          <p:nvPr/>
        </p:nvSpPr>
        <p:spPr>
          <a:xfrm rot="10800000">
            <a:off x="8085974" y="3097980"/>
            <a:ext cx="3054326" cy="902373"/>
          </a:xfrm>
          <a:prstGeom prst="snip1Rect">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con un angolo ritagliato 28">
            <a:extLst>
              <a:ext uri="{FF2B5EF4-FFF2-40B4-BE49-F238E27FC236}">
                <a16:creationId xmlns:a16="http://schemas.microsoft.com/office/drawing/2014/main" id="{12F173A5-AAE0-1262-A410-464FFA245D7A}"/>
              </a:ext>
            </a:extLst>
          </p:cNvPr>
          <p:cNvSpPr/>
          <p:nvPr/>
        </p:nvSpPr>
        <p:spPr>
          <a:xfrm rot="10800000">
            <a:off x="1888208" y="3203238"/>
            <a:ext cx="1999218" cy="527105"/>
          </a:xfrm>
          <a:prstGeom prst="snip1Rect">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Rettangolo con un angolo ritagliato 29">
            <a:extLst>
              <a:ext uri="{FF2B5EF4-FFF2-40B4-BE49-F238E27FC236}">
                <a16:creationId xmlns:a16="http://schemas.microsoft.com/office/drawing/2014/main" id="{9A600390-1477-545C-F3DC-5B3FD33A8906}"/>
              </a:ext>
            </a:extLst>
          </p:cNvPr>
          <p:cNvSpPr/>
          <p:nvPr/>
        </p:nvSpPr>
        <p:spPr>
          <a:xfrm rot="10800000">
            <a:off x="8085974" y="1258483"/>
            <a:ext cx="2743936" cy="846602"/>
          </a:xfrm>
          <a:prstGeom prst="snip1Rect">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1" name="CasellaDiTesto 30">
            <a:extLst>
              <a:ext uri="{FF2B5EF4-FFF2-40B4-BE49-F238E27FC236}">
                <a16:creationId xmlns:a16="http://schemas.microsoft.com/office/drawing/2014/main" id="{2EECFDFC-8988-F58C-D0BD-45F8E86BFF7F}"/>
              </a:ext>
            </a:extLst>
          </p:cNvPr>
          <p:cNvSpPr txBox="1"/>
          <p:nvPr/>
        </p:nvSpPr>
        <p:spPr>
          <a:xfrm>
            <a:off x="2050961" y="1246525"/>
            <a:ext cx="2584341" cy="646331"/>
          </a:xfrm>
          <a:prstGeom prst="rect">
            <a:avLst/>
          </a:prstGeom>
          <a:noFill/>
        </p:spPr>
        <p:txBody>
          <a:bodyPr wrap="square" rtlCol="0">
            <a:spAutoFit/>
          </a:bodyPr>
          <a:lstStyle/>
          <a:p>
            <a:r>
              <a:rPr lang="it-IT" dirty="0" err="1">
                <a:latin typeface="Times New Roman" panose="02020603050405020304" pitchFamily="18" charset="0"/>
                <a:cs typeface="Times New Roman" panose="02020603050405020304" pitchFamily="18" charset="0"/>
              </a:rPr>
              <a:t>Pre</a:t>
            </a:r>
            <a:r>
              <a:rPr lang="it-IT" dirty="0">
                <a:latin typeface="Times New Roman" panose="02020603050405020304" pitchFamily="18" charset="0"/>
                <a:cs typeface="Times New Roman" panose="02020603050405020304" pitchFamily="18" charset="0"/>
              </a:rPr>
              <a:t>-set </a:t>
            </a:r>
            <a:r>
              <a:rPr lang="it-IT" dirty="0" err="1">
                <a:latin typeface="Times New Roman" panose="02020603050405020304" pitchFamily="18" charset="0"/>
                <a:cs typeface="Times New Roman" panose="02020603050405020304" pitchFamily="18" charset="0"/>
              </a:rPr>
              <a:t>inizialization</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not</a:t>
            </a:r>
            <a:r>
              <a:rPr lang="it-IT" dirty="0">
                <a:latin typeface="Times New Roman" panose="02020603050405020304" pitchFamily="18" charset="0"/>
                <a:cs typeface="Times New Roman" panose="02020603050405020304" pitchFamily="18" charset="0"/>
              </a:rPr>
              <a:t> for rotary </a:t>
            </a:r>
            <a:r>
              <a:rPr lang="it-IT" dirty="0" err="1">
                <a:latin typeface="Times New Roman" panose="02020603050405020304" pitchFamily="18" charset="0"/>
                <a:cs typeface="Times New Roman" panose="02020603050405020304" pitchFamily="18" charset="0"/>
              </a:rPr>
              <a:t>table</a:t>
            </a:r>
            <a:r>
              <a:rPr lang="it-IT" dirty="0">
                <a:latin typeface="Times New Roman" panose="02020603050405020304" pitchFamily="18" charset="0"/>
                <a:cs typeface="Times New Roman" panose="02020603050405020304" pitchFamily="18" charset="0"/>
              </a:rPr>
              <a:t>)</a:t>
            </a:r>
          </a:p>
        </p:txBody>
      </p:sp>
      <p:sp>
        <p:nvSpPr>
          <p:cNvPr id="33" name="CasellaDiTesto 32">
            <a:extLst>
              <a:ext uri="{FF2B5EF4-FFF2-40B4-BE49-F238E27FC236}">
                <a16:creationId xmlns:a16="http://schemas.microsoft.com/office/drawing/2014/main" id="{71CF6AC7-8318-2E8E-CF1B-968D057B198C}"/>
              </a:ext>
            </a:extLst>
          </p:cNvPr>
          <p:cNvSpPr txBox="1"/>
          <p:nvPr/>
        </p:nvSpPr>
        <p:spPr>
          <a:xfrm>
            <a:off x="2338819" y="3289455"/>
            <a:ext cx="1097993"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Idle state </a:t>
            </a:r>
          </a:p>
        </p:txBody>
      </p:sp>
      <p:sp>
        <p:nvSpPr>
          <p:cNvPr id="34" name="CasellaDiTesto 33">
            <a:extLst>
              <a:ext uri="{FF2B5EF4-FFF2-40B4-BE49-F238E27FC236}">
                <a16:creationId xmlns:a16="http://schemas.microsoft.com/office/drawing/2014/main" id="{1FCAB24D-C119-469D-7BA7-84C73036CFF9}"/>
              </a:ext>
            </a:extLst>
          </p:cNvPr>
          <p:cNvSpPr txBox="1"/>
          <p:nvPr/>
        </p:nvSpPr>
        <p:spPr>
          <a:xfrm>
            <a:off x="1853361" y="4928185"/>
            <a:ext cx="3808222"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Working </a:t>
            </a:r>
            <a:r>
              <a:rPr lang="it-IT" dirty="0" err="1">
                <a:latin typeface="Times New Roman" panose="02020603050405020304" pitchFamily="18" charset="0"/>
                <a:cs typeface="Times New Roman" panose="02020603050405020304" pitchFamily="18" charset="0"/>
              </a:rPr>
              <a:t>operation</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sequence</a:t>
            </a:r>
            <a:r>
              <a:rPr lang="it-IT" dirty="0">
                <a:latin typeface="Times New Roman" panose="02020603050405020304" pitchFamily="18" charset="0"/>
                <a:cs typeface="Times New Roman" panose="02020603050405020304" pitchFamily="18" charset="0"/>
              </a:rPr>
              <a:t> with FSM</a:t>
            </a:r>
          </a:p>
        </p:txBody>
      </p:sp>
      <p:sp>
        <p:nvSpPr>
          <p:cNvPr id="35" name="Freccia a destra 34">
            <a:extLst>
              <a:ext uri="{FF2B5EF4-FFF2-40B4-BE49-F238E27FC236}">
                <a16:creationId xmlns:a16="http://schemas.microsoft.com/office/drawing/2014/main" id="{A597F6BC-1299-B48C-C78C-64D853854F54}"/>
              </a:ext>
            </a:extLst>
          </p:cNvPr>
          <p:cNvSpPr/>
          <p:nvPr/>
        </p:nvSpPr>
        <p:spPr>
          <a:xfrm>
            <a:off x="1972423" y="2319317"/>
            <a:ext cx="562619" cy="423855"/>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ttangolo con un angolo ritagliato 35">
            <a:extLst>
              <a:ext uri="{FF2B5EF4-FFF2-40B4-BE49-F238E27FC236}">
                <a16:creationId xmlns:a16="http://schemas.microsoft.com/office/drawing/2014/main" id="{3F97C340-7B93-04B6-951C-8E6BA3F8F5E2}"/>
              </a:ext>
            </a:extLst>
          </p:cNvPr>
          <p:cNvSpPr/>
          <p:nvPr/>
        </p:nvSpPr>
        <p:spPr>
          <a:xfrm rot="10800000">
            <a:off x="2857947" y="2285057"/>
            <a:ext cx="2584341" cy="478975"/>
          </a:xfrm>
          <a:prstGeom prst="snip1Rect">
            <a:avLst/>
          </a:prstGeom>
          <a:solidFill>
            <a:srgbClr val="FAFF69"/>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t-IT">
              <a:solidFill>
                <a:srgbClr val="000000"/>
              </a:solidFill>
              <a:cs typeface="Calibri"/>
            </a:endParaRPr>
          </a:p>
        </p:txBody>
      </p:sp>
      <p:sp>
        <p:nvSpPr>
          <p:cNvPr id="37" name="Rettangolo con un angolo ritagliato 36">
            <a:extLst>
              <a:ext uri="{FF2B5EF4-FFF2-40B4-BE49-F238E27FC236}">
                <a16:creationId xmlns:a16="http://schemas.microsoft.com/office/drawing/2014/main" id="{8A2A6CD8-A110-61A1-A02F-67EFE71894F3}"/>
              </a:ext>
            </a:extLst>
          </p:cNvPr>
          <p:cNvSpPr/>
          <p:nvPr/>
        </p:nvSpPr>
        <p:spPr>
          <a:xfrm rot="10800000">
            <a:off x="2857946" y="5614631"/>
            <a:ext cx="1284286" cy="499725"/>
          </a:xfrm>
          <a:prstGeom prst="snip1Rect">
            <a:avLst/>
          </a:prstGeom>
          <a:solidFill>
            <a:srgbClr val="FAFF69"/>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38" name="Freccia a destra 37">
            <a:extLst>
              <a:ext uri="{FF2B5EF4-FFF2-40B4-BE49-F238E27FC236}">
                <a16:creationId xmlns:a16="http://schemas.microsoft.com/office/drawing/2014/main" id="{7845DC40-9136-11F4-E846-3011923CC10E}"/>
              </a:ext>
            </a:extLst>
          </p:cNvPr>
          <p:cNvSpPr/>
          <p:nvPr/>
        </p:nvSpPr>
        <p:spPr>
          <a:xfrm>
            <a:off x="1972423" y="5585546"/>
            <a:ext cx="562619" cy="423855"/>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9" name="Picture 4" descr="A picture containing graphical user interface&#10;&#10;Description automatically generated">
            <a:extLst>
              <a:ext uri="{FF2B5EF4-FFF2-40B4-BE49-F238E27FC236}">
                <a16:creationId xmlns:a16="http://schemas.microsoft.com/office/drawing/2014/main" id="{48EDC800-E6C5-F60B-B1B9-963D8F019C8E}"/>
              </a:ext>
            </a:extLst>
          </p:cNvPr>
          <p:cNvPicPr>
            <a:picLocks noChangeAspect="1"/>
          </p:cNvPicPr>
          <p:nvPr/>
        </p:nvPicPr>
        <p:blipFill rotWithShape="1">
          <a:blip r:embed="rId3"/>
          <a:srcRect l="124" r="27895" b="-901"/>
          <a:stretch/>
        </p:blipFill>
        <p:spPr>
          <a:xfrm>
            <a:off x="10826030" y="5184061"/>
            <a:ext cx="1173048" cy="9662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0" name="Freccia a destra 39">
            <a:extLst>
              <a:ext uri="{FF2B5EF4-FFF2-40B4-BE49-F238E27FC236}">
                <a16:creationId xmlns:a16="http://schemas.microsoft.com/office/drawing/2014/main" id="{8E3CB268-F195-C791-4585-391EB181A4EA}"/>
              </a:ext>
            </a:extLst>
          </p:cNvPr>
          <p:cNvSpPr/>
          <p:nvPr/>
        </p:nvSpPr>
        <p:spPr>
          <a:xfrm>
            <a:off x="8210655" y="2285408"/>
            <a:ext cx="562619" cy="423855"/>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Rettangolo con un angolo ritagliato 40">
            <a:extLst>
              <a:ext uri="{FF2B5EF4-FFF2-40B4-BE49-F238E27FC236}">
                <a16:creationId xmlns:a16="http://schemas.microsoft.com/office/drawing/2014/main" id="{143488DA-A53F-AB23-BC79-73359BF83E15}"/>
              </a:ext>
            </a:extLst>
          </p:cNvPr>
          <p:cNvSpPr/>
          <p:nvPr/>
        </p:nvSpPr>
        <p:spPr>
          <a:xfrm rot="10800000">
            <a:off x="8852949" y="2313508"/>
            <a:ext cx="3054324" cy="478975"/>
          </a:xfrm>
          <a:prstGeom prst="snip1Rect">
            <a:avLst/>
          </a:prstGeom>
          <a:solidFill>
            <a:srgbClr val="FAFF69"/>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CasellaDiTesto 41">
            <a:extLst>
              <a:ext uri="{FF2B5EF4-FFF2-40B4-BE49-F238E27FC236}">
                <a16:creationId xmlns:a16="http://schemas.microsoft.com/office/drawing/2014/main" id="{D604C140-8357-807E-26C4-E7338B061DF7}"/>
              </a:ext>
            </a:extLst>
          </p:cNvPr>
          <p:cNvSpPr txBox="1"/>
          <p:nvPr/>
        </p:nvSpPr>
        <p:spPr>
          <a:xfrm>
            <a:off x="8966671" y="2341564"/>
            <a:ext cx="2839303" cy="646331"/>
          </a:xfrm>
          <a:prstGeom prst="rect">
            <a:avLst/>
          </a:prstGeom>
          <a:noFill/>
        </p:spPr>
        <p:txBody>
          <a:bodyPr wrap="square" rtlCol="0">
            <a:spAutoFit/>
          </a:bodyPr>
          <a:lstStyle/>
          <a:p>
            <a:r>
              <a:rPr lang="en-US" i="1" dirty="0" err="1">
                <a:latin typeface="Times New Roman" panose="02020603050405020304" pitchFamily="18" charset="0"/>
                <a:cs typeface="Times New Roman" panose="02020603050405020304" pitchFamily="18" charset="0"/>
              </a:rPr>
              <a:t>ActivateVacuum</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ActivateAir</a:t>
            </a:r>
            <a:endParaRPr lang="en-US" dirty="0">
              <a:latin typeface="Times New Roman" panose="02020603050405020304" pitchFamily="18" charset="0"/>
              <a:cs typeface="Times New Roman" panose="02020603050405020304" pitchFamily="18" charset="0"/>
            </a:endParaRPr>
          </a:p>
          <a:p>
            <a:endParaRPr lang="it-IT" dirty="0"/>
          </a:p>
        </p:txBody>
      </p:sp>
      <p:sp>
        <p:nvSpPr>
          <p:cNvPr id="43" name="CasellaDiTesto 42">
            <a:extLst>
              <a:ext uri="{FF2B5EF4-FFF2-40B4-BE49-F238E27FC236}">
                <a16:creationId xmlns:a16="http://schemas.microsoft.com/office/drawing/2014/main" id="{BE8A9A6E-E627-C5F1-A23C-BD90F191737E}"/>
              </a:ext>
            </a:extLst>
          </p:cNvPr>
          <p:cNvSpPr txBox="1"/>
          <p:nvPr/>
        </p:nvSpPr>
        <p:spPr>
          <a:xfrm>
            <a:off x="3298719" y="5702543"/>
            <a:ext cx="466794" cy="369332"/>
          </a:xfrm>
          <a:prstGeom prst="rect">
            <a:avLst/>
          </a:prstGeom>
          <a:noFill/>
        </p:spPr>
        <p:txBody>
          <a:bodyPr wrap="none" lIns="91440" tIns="45720" rIns="91440" bIns="45720" rtlCol="0" anchor="t">
            <a:spAutoFit/>
          </a:bodyPr>
          <a:lstStyle/>
          <a:p>
            <a:r>
              <a:rPr lang="it-IT">
                <a:latin typeface="Times New Roman"/>
                <a:cs typeface="Times New Roman"/>
              </a:rPr>
              <a:t>Go</a:t>
            </a:r>
          </a:p>
        </p:txBody>
      </p:sp>
      <p:sp>
        <p:nvSpPr>
          <p:cNvPr id="44" name="CasellaDiTesto 43">
            <a:extLst>
              <a:ext uri="{FF2B5EF4-FFF2-40B4-BE49-F238E27FC236}">
                <a16:creationId xmlns:a16="http://schemas.microsoft.com/office/drawing/2014/main" id="{1201F0FD-E0C5-01FF-1279-030F3FB12484}"/>
              </a:ext>
            </a:extLst>
          </p:cNvPr>
          <p:cNvSpPr txBox="1"/>
          <p:nvPr/>
        </p:nvSpPr>
        <p:spPr>
          <a:xfrm>
            <a:off x="8071236" y="1305039"/>
            <a:ext cx="262579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Set if the stations are stopped in safe conditions</a:t>
            </a:r>
          </a:p>
          <a:p>
            <a:endParaRPr lang="it-IT" dirty="0"/>
          </a:p>
        </p:txBody>
      </p:sp>
      <p:sp>
        <p:nvSpPr>
          <p:cNvPr id="45" name="CasellaDiTesto 44">
            <a:extLst>
              <a:ext uri="{FF2B5EF4-FFF2-40B4-BE49-F238E27FC236}">
                <a16:creationId xmlns:a16="http://schemas.microsoft.com/office/drawing/2014/main" id="{80E9012F-D309-AA92-0CAF-52E8AA84566A}"/>
              </a:ext>
            </a:extLst>
          </p:cNvPr>
          <p:cNvSpPr txBox="1"/>
          <p:nvPr/>
        </p:nvSpPr>
        <p:spPr>
          <a:xfrm>
            <a:off x="8165929" y="3128426"/>
            <a:ext cx="283082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Stop after movement done (always safe conditions)</a:t>
            </a:r>
          </a:p>
          <a:p>
            <a:endParaRPr lang="it-IT" dirty="0"/>
          </a:p>
        </p:txBody>
      </p:sp>
      <p:sp>
        <p:nvSpPr>
          <p:cNvPr id="46" name="CasellaDiTesto 45">
            <a:extLst>
              <a:ext uri="{FF2B5EF4-FFF2-40B4-BE49-F238E27FC236}">
                <a16:creationId xmlns:a16="http://schemas.microsoft.com/office/drawing/2014/main" id="{D8987B0B-2311-F41A-3B15-7BC607CE948A}"/>
              </a:ext>
            </a:extLst>
          </p:cNvPr>
          <p:cNvSpPr txBox="1"/>
          <p:nvPr/>
        </p:nvSpPr>
        <p:spPr>
          <a:xfrm>
            <a:off x="8364055" y="4928185"/>
            <a:ext cx="158889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Reset variables</a:t>
            </a:r>
            <a:endParaRPr lang="it-IT"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B5B06A9-51C6-37B8-2300-37E4BED5B069}"/>
              </a:ext>
            </a:extLst>
          </p:cNvPr>
          <p:cNvSpPr txBox="1"/>
          <p:nvPr/>
        </p:nvSpPr>
        <p:spPr>
          <a:xfrm>
            <a:off x="3094462" y="2323170"/>
            <a:ext cx="21094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latin typeface="Times New Roman"/>
                <a:cs typeface="Calibri"/>
              </a:rPr>
              <a:t>InitializzationDone</a:t>
            </a:r>
            <a:endParaRPr lang="en-US" err="1">
              <a:latin typeface="Times New Roman"/>
            </a:endParaRPr>
          </a:p>
        </p:txBody>
      </p:sp>
    </p:spTree>
    <p:extLst>
      <p:ext uri="{BB962C8B-B14F-4D97-AF65-F5344CB8AC3E}">
        <p14:creationId xmlns:p14="http://schemas.microsoft.com/office/powerpoint/2010/main" val="4219485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E76F61ED-494E-B376-1136-279AB05CD842}"/>
              </a:ext>
            </a:extLst>
          </p:cNvPr>
          <p:cNvSpPr txBox="1">
            <a:spLocks/>
          </p:cNvSpPr>
          <p:nvPr/>
        </p:nvSpPr>
        <p:spPr>
          <a:xfrm>
            <a:off x="3713988" y="329875"/>
            <a:ext cx="4764024" cy="645138"/>
          </a:xfrm>
          <a:prstGeom prst="rect">
            <a:avLst/>
          </a:prstGeom>
          <a:solidFill>
            <a:schemeClr val="bg1">
              <a:lumMod val="85000"/>
            </a:schemeClr>
          </a:solidFill>
          <a:ln w="38100">
            <a:solidFill>
              <a:schemeClr val="tx1"/>
            </a:solidFill>
          </a:ln>
          <a:scene3d>
            <a:camera prst="orthographicFront"/>
            <a:lightRig rig="threePt" dir="t"/>
          </a:scene3d>
          <a:sp3d>
            <a:bevelT w="114300" prst="artDeco"/>
          </a:sp3d>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cs typeface="Times New Roman" panose="02020603050405020304" pitchFamily="18" charset="0"/>
              </a:rPr>
              <a:t>       LIBRARIES</a:t>
            </a:r>
            <a:endParaRPr lang="it-IT" b="1" dirty="0">
              <a:latin typeface="Times New Roman" panose="02020603050405020304" pitchFamily="18" charset="0"/>
              <a:cs typeface="Times New Roman" panose="02020603050405020304" pitchFamily="18" charset="0"/>
            </a:endParaRPr>
          </a:p>
        </p:txBody>
      </p:sp>
      <p:sp>
        <p:nvSpPr>
          <p:cNvPr id="5" name="Rettangolo 3">
            <a:extLst>
              <a:ext uri="{FF2B5EF4-FFF2-40B4-BE49-F238E27FC236}">
                <a16:creationId xmlns:a16="http://schemas.microsoft.com/office/drawing/2014/main" id="{C06BCE9E-60E3-48C4-99A5-BE940429875E}"/>
              </a:ext>
            </a:extLst>
          </p:cNvPr>
          <p:cNvSpPr/>
          <p:nvPr/>
        </p:nvSpPr>
        <p:spPr>
          <a:xfrm>
            <a:off x="1030782" y="1382395"/>
            <a:ext cx="4610430" cy="558993"/>
          </a:xfrm>
          <a:prstGeom prst="rect">
            <a:avLst/>
          </a:prstGeom>
          <a:solidFill>
            <a:srgbClr val="38C3F5"/>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b="1">
                <a:solidFill>
                  <a:schemeClr val="tx1"/>
                </a:solidFill>
                <a:latin typeface="Times New Roman"/>
                <a:cs typeface="Times New Roman"/>
              </a:rPr>
              <a:t>FUNCTION BLOCKS</a:t>
            </a:r>
            <a:endParaRPr lang="it-IT" sz="2400" b="1">
              <a:solidFill>
                <a:schemeClr val="tx1"/>
              </a:solidFill>
              <a:latin typeface="Times New Roman" panose="02020603050405020304" pitchFamily="18" charset="0"/>
              <a:cs typeface="Times New Roman" panose="02020603050405020304" pitchFamily="18" charset="0"/>
            </a:endParaRPr>
          </a:p>
        </p:txBody>
      </p:sp>
      <p:sp>
        <p:nvSpPr>
          <p:cNvPr id="10" name="Rettangolo 31">
            <a:extLst>
              <a:ext uri="{FF2B5EF4-FFF2-40B4-BE49-F238E27FC236}">
                <a16:creationId xmlns:a16="http://schemas.microsoft.com/office/drawing/2014/main" id="{FCDB084D-D1A9-A460-C2A9-266C474F8496}"/>
              </a:ext>
            </a:extLst>
          </p:cNvPr>
          <p:cNvSpPr/>
          <p:nvPr/>
        </p:nvSpPr>
        <p:spPr>
          <a:xfrm>
            <a:off x="1034183" y="2296940"/>
            <a:ext cx="4608394" cy="305133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2800" b="1" err="1">
                <a:solidFill>
                  <a:srgbClr val="000000"/>
                </a:solidFill>
                <a:latin typeface="Times New Roman"/>
                <a:cs typeface="Calibri"/>
              </a:rPr>
              <a:t>GenericDevice</a:t>
            </a:r>
            <a:r>
              <a:rPr lang="en-US" sz="2800" err="1">
                <a:solidFill>
                  <a:srgbClr val="000000"/>
                </a:solidFill>
                <a:latin typeface="Times New Roman"/>
                <a:cs typeface="Calibri"/>
              </a:rPr>
              <a:t>.FB</a:t>
            </a:r>
            <a:endParaRPr lang="en-US" sz="2800">
              <a:solidFill>
                <a:srgbClr val="000000"/>
              </a:solidFill>
              <a:latin typeface="Times New Roman"/>
              <a:cs typeface="Calibri"/>
            </a:endParaRPr>
          </a:p>
          <a:p>
            <a:pPr marL="285750" indent="-285750">
              <a:buFont typeface="Arial,Sans-Serif"/>
              <a:buChar char="•"/>
            </a:pPr>
            <a:endParaRPr lang="en-US" sz="2800">
              <a:solidFill>
                <a:srgbClr val="000000"/>
              </a:solidFill>
              <a:latin typeface="Times New Roman"/>
              <a:cs typeface="Calibri"/>
            </a:endParaRPr>
          </a:p>
          <a:p>
            <a:pPr marL="285750" indent="-285750">
              <a:buFont typeface="Arial,Sans-Serif"/>
              <a:buChar char="•"/>
            </a:pPr>
            <a:r>
              <a:rPr lang="en-US" sz="2800" b="1" err="1">
                <a:solidFill>
                  <a:srgbClr val="000000"/>
                </a:solidFill>
                <a:latin typeface="Times New Roman"/>
                <a:cs typeface="Calibri"/>
              </a:rPr>
              <a:t>SignalManagement</a:t>
            </a:r>
            <a:r>
              <a:rPr lang="en-US" sz="2800" err="1">
                <a:solidFill>
                  <a:srgbClr val="000000"/>
                </a:solidFill>
                <a:latin typeface="Times New Roman"/>
                <a:cs typeface="Calibri"/>
              </a:rPr>
              <a:t>.FB</a:t>
            </a:r>
            <a:endParaRPr lang="en-US" sz="2800">
              <a:solidFill>
                <a:srgbClr val="000000"/>
              </a:solidFill>
              <a:latin typeface="Times New Roman"/>
              <a:cs typeface="Calibri"/>
            </a:endParaRPr>
          </a:p>
          <a:p>
            <a:pPr marL="285750" indent="-285750">
              <a:buFont typeface="Arial,Sans-Serif"/>
              <a:buChar char="•"/>
            </a:pPr>
            <a:endParaRPr lang="en-US" sz="2800">
              <a:solidFill>
                <a:srgbClr val="000000"/>
              </a:solidFill>
              <a:cs typeface="Calibri"/>
            </a:endParaRPr>
          </a:p>
          <a:p>
            <a:pPr marL="285750" indent="-285750">
              <a:buFont typeface="Arial,Sans-Serif"/>
              <a:buChar char="•"/>
            </a:pPr>
            <a:r>
              <a:rPr lang="en-US" sz="2800" b="1" err="1">
                <a:solidFill>
                  <a:srgbClr val="000000"/>
                </a:solidFill>
                <a:latin typeface="Times New Roman"/>
                <a:cs typeface="Calibri"/>
              </a:rPr>
              <a:t>Filter.</a:t>
            </a:r>
            <a:r>
              <a:rPr lang="en-US" sz="2800" err="1">
                <a:solidFill>
                  <a:srgbClr val="000000"/>
                </a:solidFill>
                <a:latin typeface="Times New Roman"/>
                <a:cs typeface="Calibri"/>
              </a:rPr>
              <a:t>FB</a:t>
            </a:r>
            <a:endParaRPr lang="en-US" sz="2800">
              <a:solidFill>
                <a:srgbClr val="000000"/>
              </a:solidFill>
              <a:latin typeface="Times New Roman"/>
              <a:cs typeface="Calibri"/>
            </a:endParaRPr>
          </a:p>
        </p:txBody>
      </p:sp>
      <p:sp>
        <p:nvSpPr>
          <p:cNvPr id="11" name="Rettangolo 3">
            <a:extLst>
              <a:ext uri="{FF2B5EF4-FFF2-40B4-BE49-F238E27FC236}">
                <a16:creationId xmlns:a16="http://schemas.microsoft.com/office/drawing/2014/main" id="{1E57392F-F9B9-71DE-AA27-139AD69126FE}"/>
              </a:ext>
            </a:extLst>
          </p:cNvPr>
          <p:cNvSpPr/>
          <p:nvPr/>
        </p:nvSpPr>
        <p:spPr>
          <a:xfrm>
            <a:off x="6559928" y="1382395"/>
            <a:ext cx="4638308" cy="558993"/>
          </a:xfrm>
          <a:prstGeom prst="rect">
            <a:avLst/>
          </a:prstGeom>
          <a:solidFill>
            <a:srgbClr val="38C3F5"/>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b="1">
                <a:solidFill>
                  <a:schemeClr val="tx1"/>
                </a:solidFill>
                <a:latin typeface="Times New Roman"/>
                <a:cs typeface="Times New Roman"/>
              </a:rPr>
              <a:t>FUNCTIONS AND PROGRAMS</a:t>
            </a:r>
            <a:endParaRPr lang="it-IT" sz="2400" b="1">
              <a:solidFill>
                <a:schemeClr val="tx1"/>
              </a:solidFill>
              <a:latin typeface="Times New Roman" panose="02020603050405020304" pitchFamily="18" charset="0"/>
              <a:cs typeface="Times New Roman" panose="02020603050405020304" pitchFamily="18" charset="0"/>
            </a:endParaRPr>
          </a:p>
        </p:txBody>
      </p:sp>
      <p:sp>
        <p:nvSpPr>
          <p:cNvPr id="13" name="Rettangolo 31">
            <a:extLst>
              <a:ext uri="{FF2B5EF4-FFF2-40B4-BE49-F238E27FC236}">
                <a16:creationId xmlns:a16="http://schemas.microsoft.com/office/drawing/2014/main" id="{189AA7BF-5CAF-DEA5-1677-D13F5A3229A3}"/>
              </a:ext>
            </a:extLst>
          </p:cNvPr>
          <p:cNvSpPr/>
          <p:nvPr/>
        </p:nvSpPr>
        <p:spPr>
          <a:xfrm>
            <a:off x="6563329" y="2296940"/>
            <a:ext cx="4636272" cy="3051339"/>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2800" b="1" err="1">
                <a:solidFill>
                  <a:srgbClr val="000000"/>
                </a:solidFill>
                <a:latin typeface="Times New Roman"/>
                <a:cs typeface="Calibri"/>
              </a:rPr>
              <a:t>FaultSim</a:t>
            </a:r>
            <a:r>
              <a:rPr lang="en-US" sz="2800" err="1">
                <a:solidFill>
                  <a:srgbClr val="000000"/>
                </a:solidFill>
                <a:latin typeface="Times New Roman"/>
                <a:cs typeface="Calibri"/>
              </a:rPr>
              <a:t>.FUN</a:t>
            </a:r>
            <a:endParaRPr lang="en-US" sz="2800">
              <a:solidFill>
                <a:srgbClr val="000000"/>
              </a:solidFill>
              <a:latin typeface="Times New Roman"/>
              <a:cs typeface="Calibri"/>
            </a:endParaRPr>
          </a:p>
          <a:p>
            <a:pPr marL="285750" indent="-285750">
              <a:buFont typeface="Arial,Sans-Serif"/>
              <a:buChar char="•"/>
            </a:pPr>
            <a:endParaRPr lang="en-US" sz="2800">
              <a:solidFill>
                <a:srgbClr val="000000"/>
              </a:solidFill>
              <a:cs typeface="Calibri"/>
            </a:endParaRPr>
          </a:p>
          <a:p>
            <a:pPr marL="285750" indent="-285750">
              <a:buFont typeface="Arial,Sans-Serif"/>
              <a:buChar char="•"/>
            </a:pPr>
            <a:r>
              <a:rPr lang="en-US" sz="2800" b="1" err="1">
                <a:solidFill>
                  <a:srgbClr val="000000"/>
                </a:solidFill>
                <a:latin typeface="Times New Roman"/>
                <a:cs typeface="Calibri"/>
              </a:rPr>
              <a:t>PriorityCodeToString.</a:t>
            </a:r>
            <a:r>
              <a:rPr lang="en-US" sz="2800" err="1">
                <a:solidFill>
                  <a:srgbClr val="000000"/>
                </a:solidFill>
                <a:latin typeface="Times New Roman"/>
                <a:cs typeface="Calibri"/>
              </a:rPr>
              <a:t>FUN</a:t>
            </a:r>
            <a:endParaRPr lang="en-US" sz="2800">
              <a:solidFill>
                <a:srgbClr val="000000"/>
              </a:solidFill>
              <a:latin typeface="Times New Roman"/>
              <a:cs typeface="Calibri"/>
            </a:endParaRPr>
          </a:p>
          <a:p>
            <a:pPr marL="285750" indent="-285750">
              <a:buFont typeface="Arial,Sans-Serif"/>
              <a:buChar char="•"/>
            </a:pPr>
            <a:endParaRPr lang="en-US" sz="2800">
              <a:solidFill>
                <a:srgbClr val="000000"/>
              </a:solidFill>
              <a:cs typeface="Calibri"/>
            </a:endParaRPr>
          </a:p>
          <a:p>
            <a:pPr marL="285750" indent="-285750">
              <a:buFont typeface="Arial,Sans-Serif"/>
              <a:buChar char="•"/>
            </a:pPr>
            <a:r>
              <a:rPr lang="en-US" sz="2800" b="1" err="1">
                <a:solidFill>
                  <a:srgbClr val="000000"/>
                </a:solidFill>
                <a:latin typeface="Times New Roman"/>
                <a:cs typeface="Calibri"/>
              </a:rPr>
              <a:t>ClocksGeneration.PRG</a:t>
            </a:r>
            <a:endParaRPr lang="en-US" sz="2800" err="1">
              <a:solidFill>
                <a:srgbClr val="000000"/>
              </a:solidFill>
              <a:latin typeface="Times New Roman"/>
              <a:cs typeface="Calibri"/>
            </a:endParaRPr>
          </a:p>
        </p:txBody>
      </p:sp>
    </p:spTree>
    <p:extLst>
      <p:ext uri="{BB962C8B-B14F-4D97-AF65-F5344CB8AC3E}">
        <p14:creationId xmlns:p14="http://schemas.microsoft.com/office/powerpoint/2010/main" val="429172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6CD73940-F1DB-9B6F-8B19-B7B71E61A537}"/>
              </a:ext>
            </a:extLst>
          </p:cNvPr>
          <p:cNvSpPr txBox="1">
            <a:spLocks/>
          </p:cNvSpPr>
          <p:nvPr/>
        </p:nvSpPr>
        <p:spPr>
          <a:xfrm>
            <a:off x="3371088" y="250819"/>
            <a:ext cx="5449824" cy="709301"/>
          </a:xfrm>
          <a:prstGeom prst="rect">
            <a:avLst/>
          </a:prstGeom>
          <a:solidFill>
            <a:schemeClr val="bg1">
              <a:lumMod val="85000"/>
            </a:schemeClr>
          </a:solidFill>
          <a:ln w="38100">
            <a:solidFill>
              <a:schemeClr val="tx1"/>
            </a:solidFill>
          </a:ln>
          <a:scene3d>
            <a:camera prst="orthographicFront"/>
            <a:lightRig rig="threePt" dir="t"/>
          </a:scene3d>
          <a:sp3d>
            <a:bevelT w="114300" prst="artDeco"/>
          </a:sp3d>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cs typeface="Times New Roman" panose="02020603050405020304" pitchFamily="18" charset="0"/>
              </a:rPr>
              <a:t>   GENERIC DEVICE</a:t>
            </a:r>
            <a:endParaRPr lang="it-IT" b="1" dirty="0">
              <a:latin typeface="Times New Roman" panose="02020603050405020304" pitchFamily="18" charset="0"/>
              <a:cs typeface="Times New Roman" panose="02020603050405020304" pitchFamily="18" charset="0"/>
            </a:endParaRPr>
          </a:p>
        </p:txBody>
      </p:sp>
      <p:sp>
        <p:nvSpPr>
          <p:cNvPr id="42" name="Rettangolo 41">
            <a:extLst>
              <a:ext uri="{FF2B5EF4-FFF2-40B4-BE49-F238E27FC236}">
                <a16:creationId xmlns:a16="http://schemas.microsoft.com/office/drawing/2014/main" id="{45F503CC-3107-87D8-EF83-91B6645A427B}"/>
              </a:ext>
            </a:extLst>
          </p:cNvPr>
          <p:cNvSpPr/>
          <p:nvPr/>
        </p:nvSpPr>
        <p:spPr>
          <a:xfrm>
            <a:off x="4691922" y="1384057"/>
            <a:ext cx="7051431" cy="4780580"/>
          </a:xfrm>
          <a:prstGeom prst="rect">
            <a:avLst/>
          </a:prstGeom>
          <a:solidFill>
            <a:schemeClr val="bg2">
              <a:lumMod val="90000"/>
              <a:alpha val="52941"/>
            </a:schemeClr>
          </a:solidFill>
          <a:ln w="38100">
            <a:solidFill>
              <a:schemeClr val="tx1">
                <a:lumMod val="95000"/>
                <a:lumOff val="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ttangolo con angoli arrotondati 42">
            <a:extLst>
              <a:ext uri="{FF2B5EF4-FFF2-40B4-BE49-F238E27FC236}">
                <a16:creationId xmlns:a16="http://schemas.microsoft.com/office/drawing/2014/main" id="{A499FD0D-FB92-8DF5-07BF-854CED11C924}"/>
              </a:ext>
            </a:extLst>
          </p:cNvPr>
          <p:cNvSpPr/>
          <p:nvPr/>
        </p:nvSpPr>
        <p:spPr>
          <a:xfrm>
            <a:off x="5269143" y="1574118"/>
            <a:ext cx="2180099" cy="1321556"/>
          </a:xfrm>
          <a:prstGeom prst="roundRect">
            <a:avLst>
              <a:gd name="adj" fmla="val 7971"/>
            </a:avLst>
          </a:prstGeom>
          <a:solidFill>
            <a:schemeClr val="accent2">
              <a:lumMod val="75000"/>
              <a:alpha val="50196"/>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solidFill>
                  <a:srgbClr val="FF0000"/>
                </a:solidFill>
              </a:rPr>
              <a:t>DISABLED</a:t>
            </a:r>
          </a:p>
          <a:p>
            <a:pPr algn="ctr"/>
            <a:r>
              <a:rPr lang="it-IT" sz="2000" b="1" dirty="0">
                <a:solidFill>
                  <a:srgbClr val="FF0000"/>
                </a:solidFill>
              </a:rPr>
              <a:t>STATE</a:t>
            </a:r>
          </a:p>
        </p:txBody>
      </p:sp>
      <p:sp>
        <p:nvSpPr>
          <p:cNvPr id="44" name="Rettangolo con angoli arrotondati 43">
            <a:extLst>
              <a:ext uri="{FF2B5EF4-FFF2-40B4-BE49-F238E27FC236}">
                <a16:creationId xmlns:a16="http://schemas.microsoft.com/office/drawing/2014/main" id="{7EE81D51-420A-3A74-6D7B-7FFFFEE1038D}"/>
              </a:ext>
            </a:extLst>
          </p:cNvPr>
          <p:cNvSpPr/>
          <p:nvPr/>
        </p:nvSpPr>
        <p:spPr>
          <a:xfrm>
            <a:off x="8885712" y="1574118"/>
            <a:ext cx="2180098" cy="1321557"/>
          </a:xfrm>
          <a:prstGeom prst="roundRect">
            <a:avLst>
              <a:gd name="adj" fmla="val 7971"/>
            </a:avLst>
          </a:prstGeom>
          <a:solidFill>
            <a:schemeClr val="accent5">
              <a:alpha val="50196"/>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rPr>
              <a:t>ENABLE PHASE STATE</a:t>
            </a:r>
          </a:p>
        </p:txBody>
      </p:sp>
      <p:sp>
        <p:nvSpPr>
          <p:cNvPr id="45" name="Rettangolo con angoli arrotondati 44">
            <a:extLst>
              <a:ext uri="{FF2B5EF4-FFF2-40B4-BE49-F238E27FC236}">
                <a16:creationId xmlns:a16="http://schemas.microsoft.com/office/drawing/2014/main" id="{41DA486B-C7BB-FF0F-B58A-2DA7EDB3DF3B}"/>
              </a:ext>
            </a:extLst>
          </p:cNvPr>
          <p:cNvSpPr/>
          <p:nvPr/>
        </p:nvSpPr>
        <p:spPr>
          <a:xfrm>
            <a:off x="8885712" y="4061446"/>
            <a:ext cx="2180098" cy="1362587"/>
          </a:xfrm>
          <a:prstGeom prst="roundRect">
            <a:avLst>
              <a:gd name="adj" fmla="val 7971"/>
            </a:avLst>
          </a:prstGeom>
          <a:solidFill>
            <a:schemeClr val="accent6">
              <a:lumMod val="60000"/>
              <a:lumOff val="40000"/>
              <a:alpha val="50196"/>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solidFill>
                  <a:srgbClr val="00B050"/>
                </a:solidFill>
              </a:rPr>
              <a:t>ENABLED</a:t>
            </a:r>
            <a:br>
              <a:rPr lang="it-IT" sz="2000" b="1" dirty="0">
                <a:solidFill>
                  <a:srgbClr val="00B050"/>
                </a:solidFill>
              </a:rPr>
            </a:br>
            <a:r>
              <a:rPr lang="it-IT" sz="2000" b="1" dirty="0">
                <a:solidFill>
                  <a:srgbClr val="00B050"/>
                </a:solidFill>
              </a:rPr>
              <a:t>STATE</a:t>
            </a:r>
          </a:p>
        </p:txBody>
      </p:sp>
      <p:sp>
        <p:nvSpPr>
          <p:cNvPr id="46" name="Rettangolo con angoli arrotondati 45">
            <a:extLst>
              <a:ext uri="{FF2B5EF4-FFF2-40B4-BE49-F238E27FC236}">
                <a16:creationId xmlns:a16="http://schemas.microsoft.com/office/drawing/2014/main" id="{C49CD711-BFBE-4A01-9828-E110BF3B84F2}"/>
              </a:ext>
            </a:extLst>
          </p:cNvPr>
          <p:cNvSpPr/>
          <p:nvPr/>
        </p:nvSpPr>
        <p:spPr>
          <a:xfrm>
            <a:off x="5269143" y="4061446"/>
            <a:ext cx="2180098" cy="1362587"/>
          </a:xfrm>
          <a:prstGeom prst="roundRect">
            <a:avLst>
              <a:gd name="adj" fmla="val 7971"/>
            </a:avLst>
          </a:prstGeom>
          <a:solidFill>
            <a:schemeClr val="accent5">
              <a:alpha val="50196"/>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rPr>
              <a:t>DISABLE PHASE STATE</a:t>
            </a:r>
          </a:p>
        </p:txBody>
      </p:sp>
      <p:cxnSp>
        <p:nvCxnSpPr>
          <p:cNvPr id="47" name="Connettore 2 46">
            <a:extLst>
              <a:ext uri="{FF2B5EF4-FFF2-40B4-BE49-F238E27FC236}">
                <a16:creationId xmlns:a16="http://schemas.microsoft.com/office/drawing/2014/main" id="{1D2C35B8-71A7-7CB3-37F3-1B4EA61EF3BB}"/>
              </a:ext>
            </a:extLst>
          </p:cNvPr>
          <p:cNvCxnSpPr/>
          <p:nvPr/>
        </p:nvCxnSpPr>
        <p:spPr>
          <a:xfrm flipV="1">
            <a:off x="7445784" y="2884939"/>
            <a:ext cx="1436471" cy="116577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9CC0B67E-5D73-9926-4306-6BB539871AB1}"/>
              </a:ext>
            </a:extLst>
          </p:cNvPr>
          <p:cNvCxnSpPr>
            <a:stCxn id="43" idx="3"/>
            <a:endCxn id="44" idx="1"/>
          </p:cNvCxnSpPr>
          <p:nvPr/>
        </p:nvCxnSpPr>
        <p:spPr>
          <a:xfrm>
            <a:off x="7449242" y="2234896"/>
            <a:ext cx="143647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ttore 2 48">
            <a:extLst>
              <a:ext uri="{FF2B5EF4-FFF2-40B4-BE49-F238E27FC236}">
                <a16:creationId xmlns:a16="http://schemas.microsoft.com/office/drawing/2014/main" id="{9A7FE003-268F-C683-6DDE-5EAD0A50EAC5}"/>
              </a:ext>
            </a:extLst>
          </p:cNvPr>
          <p:cNvCxnSpPr>
            <a:stCxn id="44" idx="2"/>
            <a:endCxn id="45" idx="0"/>
          </p:cNvCxnSpPr>
          <p:nvPr/>
        </p:nvCxnSpPr>
        <p:spPr>
          <a:xfrm>
            <a:off x="9975761" y="2895675"/>
            <a:ext cx="0" cy="11657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2 49">
            <a:extLst>
              <a:ext uri="{FF2B5EF4-FFF2-40B4-BE49-F238E27FC236}">
                <a16:creationId xmlns:a16="http://schemas.microsoft.com/office/drawing/2014/main" id="{FA0606BE-1777-BDD6-F030-4B573146E6C7}"/>
              </a:ext>
            </a:extLst>
          </p:cNvPr>
          <p:cNvCxnSpPr>
            <a:endCxn id="46" idx="3"/>
          </p:cNvCxnSpPr>
          <p:nvPr/>
        </p:nvCxnSpPr>
        <p:spPr>
          <a:xfrm flipH="1">
            <a:off x="7449241" y="4742739"/>
            <a:ext cx="143647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a:extLst>
              <a:ext uri="{FF2B5EF4-FFF2-40B4-BE49-F238E27FC236}">
                <a16:creationId xmlns:a16="http://schemas.microsoft.com/office/drawing/2014/main" id="{04E35C37-2A69-CC4D-B8E1-998DC3979F1B}"/>
              </a:ext>
            </a:extLst>
          </p:cNvPr>
          <p:cNvCxnSpPr>
            <a:stCxn id="46" idx="0"/>
            <a:endCxn id="43" idx="2"/>
          </p:cNvCxnSpPr>
          <p:nvPr/>
        </p:nvCxnSpPr>
        <p:spPr>
          <a:xfrm flipV="1">
            <a:off x="6359192" y="2895674"/>
            <a:ext cx="1" cy="11657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uppo 51">
            <a:extLst>
              <a:ext uri="{FF2B5EF4-FFF2-40B4-BE49-F238E27FC236}">
                <a16:creationId xmlns:a16="http://schemas.microsoft.com/office/drawing/2014/main" id="{72BB7894-C9DA-7D2A-D543-B65A9FE4852A}"/>
              </a:ext>
            </a:extLst>
          </p:cNvPr>
          <p:cNvGrpSpPr/>
          <p:nvPr/>
        </p:nvGrpSpPr>
        <p:grpSpPr>
          <a:xfrm>
            <a:off x="2296082" y="3289363"/>
            <a:ext cx="2630096" cy="886317"/>
            <a:chOff x="6047297" y="5559354"/>
            <a:chExt cx="2630096" cy="886317"/>
          </a:xfrm>
        </p:grpSpPr>
        <p:cxnSp>
          <p:nvCxnSpPr>
            <p:cNvPr id="53" name="Connettore 2 52">
              <a:extLst>
                <a:ext uri="{FF2B5EF4-FFF2-40B4-BE49-F238E27FC236}">
                  <a16:creationId xmlns:a16="http://schemas.microsoft.com/office/drawing/2014/main" id="{AC4E39BC-68A0-8DF2-8AD6-46F3932D11B0}"/>
                </a:ext>
              </a:extLst>
            </p:cNvPr>
            <p:cNvCxnSpPr>
              <a:cxnSpLocks/>
            </p:cNvCxnSpPr>
            <p:nvPr/>
          </p:nvCxnSpPr>
          <p:spPr>
            <a:xfrm>
              <a:off x="6047297" y="5951454"/>
              <a:ext cx="2340000" cy="0"/>
            </a:xfrm>
            <a:prstGeom prst="straightConnector1">
              <a:avLst/>
            </a:prstGeom>
            <a:ln w="19050">
              <a:solidFill>
                <a:srgbClr val="00206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ttore 2 54">
              <a:extLst>
                <a:ext uri="{FF2B5EF4-FFF2-40B4-BE49-F238E27FC236}">
                  <a16:creationId xmlns:a16="http://schemas.microsoft.com/office/drawing/2014/main" id="{E0242379-E582-800E-1163-38E6324DE7ED}"/>
                </a:ext>
              </a:extLst>
            </p:cNvPr>
            <p:cNvCxnSpPr>
              <a:cxnSpLocks/>
            </p:cNvCxnSpPr>
            <p:nvPr/>
          </p:nvCxnSpPr>
          <p:spPr>
            <a:xfrm>
              <a:off x="6047297" y="6080067"/>
              <a:ext cx="2340000" cy="0"/>
            </a:xfrm>
            <a:prstGeom prst="straightConnector1">
              <a:avLst/>
            </a:prstGeom>
            <a:ln w="19050">
              <a:solidFill>
                <a:srgbClr val="00206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58" name="CasellaDiTesto 57">
              <a:extLst>
                <a:ext uri="{FF2B5EF4-FFF2-40B4-BE49-F238E27FC236}">
                  <a16:creationId xmlns:a16="http://schemas.microsoft.com/office/drawing/2014/main" id="{C748C9F6-B2DA-84FA-2C89-6A959180B029}"/>
                </a:ext>
              </a:extLst>
            </p:cNvPr>
            <p:cNvSpPr txBox="1"/>
            <p:nvPr/>
          </p:nvSpPr>
          <p:spPr>
            <a:xfrm>
              <a:off x="6089032" y="5559354"/>
              <a:ext cx="2588361" cy="369332"/>
            </a:xfrm>
            <a:prstGeom prst="rect">
              <a:avLst/>
            </a:prstGeom>
            <a:noFill/>
          </p:spPr>
          <p:txBody>
            <a:bodyPr wrap="square" rtlCol="0">
              <a:spAutoFit/>
            </a:bodyPr>
            <a:lstStyle/>
            <a:p>
              <a:r>
                <a:rPr lang="it-IT" b="1">
                  <a:solidFill>
                    <a:schemeClr val="accent1"/>
                  </a:solidFill>
                </a:rPr>
                <a:t>Device </a:t>
              </a:r>
              <a:r>
                <a:rPr lang="it-IT" b="1" err="1">
                  <a:solidFill>
                    <a:schemeClr val="accent1"/>
                  </a:solidFill>
                </a:rPr>
                <a:t>Enable</a:t>
              </a:r>
              <a:r>
                <a:rPr lang="it-IT" b="1">
                  <a:solidFill>
                    <a:schemeClr val="accent1"/>
                  </a:solidFill>
                </a:rPr>
                <a:t> </a:t>
              </a:r>
              <a:r>
                <a:rPr lang="it-IT" b="1" err="1">
                  <a:solidFill>
                    <a:schemeClr val="accent1"/>
                  </a:solidFill>
                </a:rPr>
                <a:t>Request</a:t>
              </a:r>
              <a:endParaRPr lang="it-IT" b="1">
                <a:solidFill>
                  <a:schemeClr val="accent1"/>
                </a:solidFill>
              </a:endParaRPr>
            </a:p>
          </p:txBody>
        </p:sp>
        <p:sp>
          <p:nvSpPr>
            <p:cNvPr id="59" name="CasellaDiTesto 58">
              <a:extLst>
                <a:ext uri="{FF2B5EF4-FFF2-40B4-BE49-F238E27FC236}">
                  <a16:creationId xmlns:a16="http://schemas.microsoft.com/office/drawing/2014/main" id="{C9055EB3-9162-F168-FD0B-1C9F7E63CB26}"/>
                </a:ext>
              </a:extLst>
            </p:cNvPr>
            <p:cNvSpPr txBox="1"/>
            <p:nvPr/>
          </p:nvSpPr>
          <p:spPr>
            <a:xfrm>
              <a:off x="6089032" y="6076339"/>
              <a:ext cx="2410251" cy="369332"/>
            </a:xfrm>
            <a:prstGeom prst="rect">
              <a:avLst/>
            </a:prstGeom>
            <a:noFill/>
          </p:spPr>
          <p:txBody>
            <a:bodyPr wrap="square" rtlCol="0">
              <a:spAutoFit/>
            </a:bodyPr>
            <a:lstStyle/>
            <a:p>
              <a:r>
                <a:rPr lang="it-IT" b="1">
                  <a:solidFill>
                    <a:schemeClr val="accent1"/>
                  </a:solidFill>
                </a:rPr>
                <a:t>Device </a:t>
              </a:r>
              <a:r>
                <a:rPr lang="it-IT" b="1" err="1">
                  <a:solidFill>
                    <a:schemeClr val="accent1"/>
                  </a:solidFill>
                </a:rPr>
                <a:t>Disable</a:t>
              </a:r>
              <a:r>
                <a:rPr lang="it-IT" b="1">
                  <a:solidFill>
                    <a:schemeClr val="accent1"/>
                  </a:solidFill>
                </a:rPr>
                <a:t> </a:t>
              </a:r>
              <a:r>
                <a:rPr lang="it-IT" b="1" err="1">
                  <a:solidFill>
                    <a:schemeClr val="accent1"/>
                  </a:solidFill>
                </a:rPr>
                <a:t>Request</a:t>
              </a:r>
              <a:endParaRPr lang="it-IT" b="1">
                <a:solidFill>
                  <a:schemeClr val="accent1"/>
                </a:solidFill>
              </a:endParaRPr>
            </a:p>
          </p:txBody>
        </p:sp>
      </p:grpSp>
      <p:cxnSp>
        <p:nvCxnSpPr>
          <p:cNvPr id="61" name="Connettore a gomito 60">
            <a:extLst>
              <a:ext uri="{FF2B5EF4-FFF2-40B4-BE49-F238E27FC236}">
                <a16:creationId xmlns:a16="http://schemas.microsoft.com/office/drawing/2014/main" id="{F6BB669F-6E14-89A0-DF62-2D8253F550AA}"/>
              </a:ext>
            </a:extLst>
          </p:cNvPr>
          <p:cNvCxnSpPr/>
          <p:nvPr/>
        </p:nvCxnSpPr>
        <p:spPr>
          <a:xfrm rot="5400000" flipH="1" flipV="1">
            <a:off x="2612429" y="1030485"/>
            <a:ext cx="844732" cy="3215086"/>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ttore a gomito 61">
            <a:extLst>
              <a:ext uri="{FF2B5EF4-FFF2-40B4-BE49-F238E27FC236}">
                <a16:creationId xmlns:a16="http://schemas.microsoft.com/office/drawing/2014/main" id="{342101BF-6351-DED5-1289-B4B56B636357}"/>
              </a:ext>
            </a:extLst>
          </p:cNvPr>
          <p:cNvCxnSpPr/>
          <p:nvPr/>
        </p:nvCxnSpPr>
        <p:spPr>
          <a:xfrm flipV="1">
            <a:off x="1858108" y="2638028"/>
            <a:ext cx="2784230" cy="422366"/>
          </a:xfrm>
          <a:prstGeom prst="bentConnector3">
            <a:avLst>
              <a:gd name="adj1" fmla="val 737"/>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a gomito 62">
            <a:extLst>
              <a:ext uri="{FF2B5EF4-FFF2-40B4-BE49-F238E27FC236}">
                <a16:creationId xmlns:a16="http://schemas.microsoft.com/office/drawing/2014/main" id="{F9A71CFA-F976-4EFE-70A2-D54520A3DA57}"/>
              </a:ext>
            </a:extLst>
          </p:cNvPr>
          <p:cNvCxnSpPr>
            <a:cxnSpLocks/>
          </p:cNvCxnSpPr>
          <p:nvPr/>
        </p:nvCxnSpPr>
        <p:spPr>
          <a:xfrm rot="10800000">
            <a:off x="1858108" y="4417637"/>
            <a:ext cx="2784230" cy="566145"/>
          </a:xfrm>
          <a:prstGeom prst="bentConnector3">
            <a:avLst>
              <a:gd name="adj1" fmla="val 9989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ttore a gomito 63">
            <a:extLst>
              <a:ext uri="{FF2B5EF4-FFF2-40B4-BE49-F238E27FC236}">
                <a16:creationId xmlns:a16="http://schemas.microsoft.com/office/drawing/2014/main" id="{28AAA57D-1616-3E20-1A42-5DC5F47107A0}"/>
              </a:ext>
            </a:extLst>
          </p:cNvPr>
          <p:cNvCxnSpPr>
            <a:cxnSpLocks/>
          </p:cNvCxnSpPr>
          <p:nvPr/>
        </p:nvCxnSpPr>
        <p:spPr>
          <a:xfrm rot="10800000">
            <a:off x="1427253" y="4417636"/>
            <a:ext cx="3215087" cy="105630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a gomito 64">
            <a:extLst>
              <a:ext uri="{FF2B5EF4-FFF2-40B4-BE49-F238E27FC236}">
                <a16:creationId xmlns:a16="http://schemas.microsoft.com/office/drawing/2014/main" id="{81F4D456-FEBD-88C9-1843-88F997BEA3F5}"/>
              </a:ext>
            </a:extLst>
          </p:cNvPr>
          <p:cNvCxnSpPr>
            <a:cxnSpLocks/>
          </p:cNvCxnSpPr>
          <p:nvPr/>
        </p:nvCxnSpPr>
        <p:spPr>
          <a:xfrm rot="10800000">
            <a:off x="961292" y="4413344"/>
            <a:ext cx="3710326" cy="1534804"/>
          </a:xfrm>
          <a:prstGeom prst="bentConnector3">
            <a:avLst>
              <a:gd name="adj1" fmla="val 9992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CasellaDiTesto 66">
            <a:extLst>
              <a:ext uri="{FF2B5EF4-FFF2-40B4-BE49-F238E27FC236}">
                <a16:creationId xmlns:a16="http://schemas.microsoft.com/office/drawing/2014/main" id="{A4F627FF-7215-838A-D890-AA74CF6F527E}"/>
              </a:ext>
            </a:extLst>
          </p:cNvPr>
          <p:cNvSpPr txBox="1"/>
          <p:nvPr/>
        </p:nvSpPr>
        <p:spPr>
          <a:xfrm>
            <a:off x="2020773" y="1864905"/>
            <a:ext cx="2335823" cy="369992"/>
          </a:xfrm>
          <a:prstGeom prst="rect">
            <a:avLst/>
          </a:prstGeom>
          <a:noFill/>
        </p:spPr>
        <p:txBody>
          <a:bodyPr wrap="square">
            <a:spAutoFit/>
          </a:bodyPr>
          <a:lstStyle/>
          <a:p>
            <a:r>
              <a:rPr lang="it-IT" b="1">
                <a:solidFill>
                  <a:srgbClr val="00B050"/>
                </a:solidFill>
              </a:rPr>
              <a:t>Device Sensor </a:t>
            </a:r>
            <a:r>
              <a:rPr lang="it-IT" b="1" err="1">
                <a:solidFill>
                  <a:srgbClr val="00B050"/>
                </a:solidFill>
              </a:rPr>
              <a:t>Enabled</a:t>
            </a:r>
            <a:endParaRPr lang="it-IT" b="1">
              <a:solidFill>
                <a:srgbClr val="00B050"/>
              </a:solidFill>
            </a:endParaRPr>
          </a:p>
        </p:txBody>
      </p:sp>
      <p:sp>
        <p:nvSpPr>
          <p:cNvPr id="68" name="CasellaDiTesto 67">
            <a:extLst>
              <a:ext uri="{FF2B5EF4-FFF2-40B4-BE49-F238E27FC236}">
                <a16:creationId xmlns:a16="http://schemas.microsoft.com/office/drawing/2014/main" id="{AABC48F9-E8DE-A2C6-3C45-DE55E0C7A418}"/>
              </a:ext>
            </a:extLst>
          </p:cNvPr>
          <p:cNvSpPr txBox="1"/>
          <p:nvPr/>
        </p:nvSpPr>
        <p:spPr>
          <a:xfrm>
            <a:off x="2020773" y="2302607"/>
            <a:ext cx="2410952" cy="369332"/>
          </a:xfrm>
          <a:prstGeom prst="rect">
            <a:avLst/>
          </a:prstGeom>
          <a:noFill/>
        </p:spPr>
        <p:txBody>
          <a:bodyPr wrap="square">
            <a:spAutoFit/>
          </a:bodyPr>
          <a:lstStyle/>
          <a:p>
            <a:r>
              <a:rPr lang="it-IT" b="1">
                <a:solidFill>
                  <a:srgbClr val="00B050"/>
                </a:solidFill>
              </a:rPr>
              <a:t>Device Sensor </a:t>
            </a:r>
            <a:r>
              <a:rPr lang="it-IT" b="1" err="1">
                <a:solidFill>
                  <a:srgbClr val="00B050"/>
                </a:solidFill>
              </a:rPr>
              <a:t>Disabled</a:t>
            </a:r>
            <a:endParaRPr lang="it-IT" b="1">
              <a:solidFill>
                <a:srgbClr val="00B050"/>
              </a:solidFill>
            </a:endParaRPr>
          </a:p>
        </p:txBody>
      </p:sp>
      <p:sp>
        <p:nvSpPr>
          <p:cNvPr id="69" name="CasellaDiTesto 68">
            <a:extLst>
              <a:ext uri="{FF2B5EF4-FFF2-40B4-BE49-F238E27FC236}">
                <a16:creationId xmlns:a16="http://schemas.microsoft.com/office/drawing/2014/main" id="{C0A2AE9C-2514-B498-53B9-0182312600CE}"/>
              </a:ext>
            </a:extLst>
          </p:cNvPr>
          <p:cNvSpPr txBox="1"/>
          <p:nvPr/>
        </p:nvSpPr>
        <p:spPr>
          <a:xfrm>
            <a:off x="2001187" y="4569042"/>
            <a:ext cx="2498071" cy="369332"/>
          </a:xfrm>
          <a:prstGeom prst="rect">
            <a:avLst/>
          </a:prstGeom>
          <a:noFill/>
        </p:spPr>
        <p:txBody>
          <a:bodyPr wrap="square">
            <a:spAutoFit/>
          </a:bodyPr>
          <a:lstStyle/>
          <a:p>
            <a:r>
              <a:rPr lang="it-IT" b="1">
                <a:solidFill>
                  <a:srgbClr val="FF0000"/>
                </a:solidFill>
              </a:rPr>
              <a:t>Device </a:t>
            </a:r>
            <a:r>
              <a:rPr lang="it-IT" b="1" err="1">
                <a:solidFill>
                  <a:srgbClr val="FF0000"/>
                </a:solidFill>
              </a:rPr>
              <a:t>Actuation</a:t>
            </a:r>
            <a:r>
              <a:rPr lang="it-IT" b="1">
                <a:solidFill>
                  <a:srgbClr val="FF0000"/>
                </a:solidFill>
              </a:rPr>
              <a:t> </a:t>
            </a:r>
            <a:r>
              <a:rPr lang="it-IT" b="1" err="1">
                <a:solidFill>
                  <a:srgbClr val="FF0000"/>
                </a:solidFill>
              </a:rPr>
              <a:t>Enable</a:t>
            </a:r>
            <a:endParaRPr lang="it-IT" b="1">
              <a:solidFill>
                <a:srgbClr val="FF0000"/>
              </a:solidFill>
            </a:endParaRPr>
          </a:p>
        </p:txBody>
      </p:sp>
      <p:sp>
        <p:nvSpPr>
          <p:cNvPr id="70" name="CasellaDiTesto 69">
            <a:extLst>
              <a:ext uri="{FF2B5EF4-FFF2-40B4-BE49-F238E27FC236}">
                <a16:creationId xmlns:a16="http://schemas.microsoft.com/office/drawing/2014/main" id="{AD466113-3521-BF2B-45D9-734CD816B51E}"/>
              </a:ext>
            </a:extLst>
          </p:cNvPr>
          <p:cNvSpPr txBox="1"/>
          <p:nvPr/>
        </p:nvSpPr>
        <p:spPr>
          <a:xfrm>
            <a:off x="2001187" y="5089779"/>
            <a:ext cx="2670431" cy="369332"/>
          </a:xfrm>
          <a:prstGeom prst="rect">
            <a:avLst/>
          </a:prstGeom>
          <a:noFill/>
        </p:spPr>
        <p:txBody>
          <a:bodyPr wrap="square">
            <a:spAutoFit/>
          </a:bodyPr>
          <a:lstStyle/>
          <a:p>
            <a:r>
              <a:rPr lang="it-IT" b="1">
                <a:solidFill>
                  <a:srgbClr val="FF0000"/>
                </a:solidFill>
              </a:rPr>
              <a:t>Device </a:t>
            </a:r>
            <a:r>
              <a:rPr lang="it-IT" b="1" err="1">
                <a:solidFill>
                  <a:srgbClr val="FF0000"/>
                </a:solidFill>
              </a:rPr>
              <a:t>Actuation</a:t>
            </a:r>
            <a:r>
              <a:rPr lang="it-IT" b="1">
                <a:solidFill>
                  <a:srgbClr val="FF0000"/>
                </a:solidFill>
              </a:rPr>
              <a:t> </a:t>
            </a:r>
            <a:r>
              <a:rPr lang="it-IT" b="1" err="1">
                <a:solidFill>
                  <a:srgbClr val="FF0000"/>
                </a:solidFill>
              </a:rPr>
              <a:t>Disable</a:t>
            </a:r>
            <a:endParaRPr lang="it-IT" b="1">
              <a:solidFill>
                <a:srgbClr val="FF0000"/>
              </a:solidFill>
            </a:endParaRPr>
          </a:p>
        </p:txBody>
      </p:sp>
      <p:sp>
        <p:nvSpPr>
          <p:cNvPr id="71" name="CasellaDiTesto 70">
            <a:extLst>
              <a:ext uri="{FF2B5EF4-FFF2-40B4-BE49-F238E27FC236}">
                <a16:creationId xmlns:a16="http://schemas.microsoft.com/office/drawing/2014/main" id="{D0900A45-8A45-0EBC-F6FC-13504C3B7E75}"/>
              </a:ext>
            </a:extLst>
          </p:cNvPr>
          <p:cNvSpPr txBox="1"/>
          <p:nvPr/>
        </p:nvSpPr>
        <p:spPr>
          <a:xfrm>
            <a:off x="2001187" y="5578817"/>
            <a:ext cx="1554416" cy="369332"/>
          </a:xfrm>
          <a:prstGeom prst="rect">
            <a:avLst/>
          </a:prstGeom>
          <a:noFill/>
        </p:spPr>
        <p:txBody>
          <a:bodyPr wrap="square">
            <a:spAutoFit/>
          </a:bodyPr>
          <a:lstStyle/>
          <a:p>
            <a:r>
              <a:rPr lang="it-IT" b="1">
                <a:solidFill>
                  <a:srgbClr val="7030A0"/>
                </a:solidFill>
              </a:rPr>
              <a:t>Device Faults</a:t>
            </a:r>
          </a:p>
        </p:txBody>
      </p:sp>
      <p:sp>
        <p:nvSpPr>
          <p:cNvPr id="73" name="Rettangolo 72">
            <a:extLst>
              <a:ext uri="{FF2B5EF4-FFF2-40B4-BE49-F238E27FC236}">
                <a16:creationId xmlns:a16="http://schemas.microsoft.com/office/drawing/2014/main" id="{5482BE67-FB66-1553-31F1-97D9F24388D6}"/>
              </a:ext>
            </a:extLst>
          </p:cNvPr>
          <p:cNvSpPr/>
          <p:nvPr/>
        </p:nvSpPr>
        <p:spPr>
          <a:xfrm>
            <a:off x="245082" y="3003798"/>
            <a:ext cx="2005371" cy="13869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Rettangolo 71">
            <a:extLst>
              <a:ext uri="{FF2B5EF4-FFF2-40B4-BE49-F238E27FC236}">
                <a16:creationId xmlns:a16="http://schemas.microsoft.com/office/drawing/2014/main" id="{4CD2835F-66F8-0D72-D2B7-168199988B75}"/>
              </a:ext>
            </a:extLst>
          </p:cNvPr>
          <p:cNvSpPr/>
          <p:nvPr/>
        </p:nvSpPr>
        <p:spPr>
          <a:xfrm>
            <a:off x="514797" y="4016750"/>
            <a:ext cx="1572279" cy="269625"/>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Times New Roman" panose="02020603050405020304" pitchFamily="18" charset="0"/>
                <a:cs typeface="Times New Roman" panose="02020603050405020304" pitchFamily="18" charset="0"/>
              </a:rPr>
              <a:t>HARDWARE</a:t>
            </a:r>
          </a:p>
        </p:txBody>
      </p:sp>
      <p:pic>
        <p:nvPicPr>
          <p:cNvPr id="75" name="Immagine 74" descr="Immagine che contiene diagramma, linea, Rettangolo, schermata&#10;&#10;Descrizione generata automaticamente">
            <a:extLst>
              <a:ext uri="{FF2B5EF4-FFF2-40B4-BE49-F238E27FC236}">
                <a16:creationId xmlns:a16="http://schemas.microsoft.com/office/drawing/2014/main" id="{E4E2BFE7-96C5-D82B-FF64-BA210DECDA6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9974" y1="86058" x2="15223" y2="39423"/>
                      </a14:backgroundRemoval>
                    </a14:imgEffect>
                  </a14:imgLayer>
                </a14:imgProps>
              </a:ext>
              <a:ext uri="{28A0092B-C50C-407E-A947-70E740481C1C}">
                <a14:useLocalDpi xmlns:a14="http://schemas.microsoft.com/office/drawing/2010/main" val="0"/>
              </a:ext>
            </a:extLst>
          </a:blip>
          <a:stretch>
            <a:fillRect/>
          </a:stretch>
        </p:blipFill>
        <p:spPr>
          <a:xfrm>
            <a:off x="526944" y="3082748"/>
            <a:ext cx="1572279" cy="858357"/>
          </a:xfrm>
          <a:prstGeom prst="rect">
            <a:avLst/>
          </a:prstGeom>
        </p:spPr>
      </p:pic>
      <p:sp>
        <p:nvSpPr>
          <p:cNvPr id="104" name="Rettangolo 103">
            <a:extLst>
              <a:ext uri="{FF2B5EF4-FFF2-40B4-BE49-F238E27FC236}">
                <a16:creationId xmlns:a16="http://schemas.microsoft.com/office/drawing/2014/main" id="{5E34ACFE-6BA2-D68D-6E64-3E671BC6DAF9}"/>
              </a:ext>
            </a:extLst>
          </p:cNvPr>
          <p:cNvSpPr/>
          <p:nvPr/>
        </p:nvSpPr>
        <p:spPr>
          <a:xfrm>
            <a:off x="7119183" y="5638113"/>
            <a:ext cx="2355797" cy="259662"/>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Times New Roman" panose="02020603050405020304" pitchFamily="18" charset="0"/>
                <a:cs typeface="Times New Roman" panose="02020603050405020304" pitchFamily="18" charset="0"/>
              </a:rPr>
              <a:t>GENERIC DEVICE</a:t>
            </a:r>
          </a:p>
        </p:txBody>
      </p:sp>
    </p:spTree>
    <p:extLst>
      <p:ext uri="{BB962C8B-B14F-4D97-AF65-F5344CB8AC3E}">
        <p14:creationId xmlns:p14="http://schemas.microsoft.com/office/powerpoint/2010/main" val="3855489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D8EC7B3B-D407-A17A-87BF-5DC393569EDE}"/>
              </a:ext>
            </a:extLst>
          </p:cNvPr>
          <p:cNvSpPr txBox="1">
            <a:spLocks/>
          </p:cNvSpPr>
          <p:nvPr/>
        </p:nvSpPr>
        <p:spPr>
          <a:xfrm>
            <a:off x="2992772" y="194395"/>
            <a:ext cx="5882409" cy="789878"/>
          </a:xfrm>
          <a:prstGeom prst="rect">
            <a:avLst/>
          </a:prstGeom>
          <a:solidFill>
            <a:schemeClr val="bg1">
              <a:lumMod val="85000"/>
            </a:schemeClr>
          </a:solidFill>
          <a:ln w="38100">
            <a:solidFill>
              <a:schemeClr val="tx1"/>
            </a:solidFill>
          </a:ln>
          <a:scene3d>
            <a:camera prst="orthographicFront"/>
            <a:lightRig rig="threePt" dir="t"/>
          </a:scene3d>
          <a:sp3d>
            <a:bevelT w="114300" prst="artDeco"/>
          </a:sp3d>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cs typeface="Times New Roman" panose="02020603050405020304" pitchFamily="18" charset="0"/>
              </a:rPr>
              <a:t>   FAULT DETECTION</a:t>
            </a:r>
            <a:endParaRPr lang="it-IT" b="1"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BCFB2870-CE67-58E9-DE04-F195BDE088D4}"/>
              </a:ext>
            </a:extLst>
          </p:cNvPr>
          <p:cNvSpPr/>
          <p:nvPr/>
        </p:nvSpPr>
        <p:spPr>
          <a:xfrm>
            <a:off x="941832" y="2097848"/>
            <a:ext cx="2203704" cy="100584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400" dirty="0" err="1">
                <a:solidFill>
                  <a:schemeClr val="tx1"/>
                </a:solidFill>
                <a:latin typeface="Times New Roman" panose="02020603050405020304" pitchFamily="18" charset="0"/>
                <a:cs typeface="Times New Roman" panose="02020603050405020304" pitchFamily="18" charset="0"/>
              </a:rPr>
              <a:t>Detection</a:t>
            </a:r>
            <a:r>
              <a:rPr lang="it-IT" sz="2400" dirty="0">
                <a:solidFill>
                  <a:schemeClr val="tx1"/>
                </a:solidFill>
                <a:latin typeface="Times New Roman" panose="02020603050405020304" pitchFamily="18" charset="0"/>
                <a:cs typeface="Times New Roman" panose="02020603050405020304" pitchFamily="18" charset="0"/>
              </a:rPr>
              <a:t> Fault</a:t>
            </a:r>
          </a:p>
        </p:txBody>
      </p:sp>
      <p:sp>
        <p:nvSpPr>
          <p:cNvPr id="7" name="Rettangolo 6">
            <a:extLst>
              <a:ext uri="{FF2B5EF4-FFF2-40B4-BE49-F238E27FC236}">
                <a16:creationId xmlns:a16="http://schemas.microsoft.com/office/drawing/2014/main" id="{32AAFE2A-CCEE-42EC-6548-BE23336DD0A2}"/>
              </a:ext>
            </a:extLst>
          </p:cNvPr>
          <p:cNvSpPr/>
          <p:nvPr/>
        </p:nvSpPr>
        <p:spPr>
          <a:xfrm>
            <a:off x="8875180" y="1231891"/>
            <a:ext cx="2945892" cy="1005840"/>
          </a:xfrm>
          <a:prstGeom prst="rect">
            <a:avLst/>
          </a:prstGeom>
          <a:solidFill>
            <a:schemeClr val="accent6">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400" dirty="0" err="1">
                <a:solidFill>
                  <a:schemeClr val="tx1"/>
                </a:solidFill>
                <a:latin typeface="Times New Roman" panose="02020603050405020304" pitchFamily="18" charset="0"/>
                <a:cs typeface="Times New Roman" panose="02020603050405020304" pitchFamily="18" charset="0"/>
              </a:rPr>
              <a:t>Actuation</a:t>
            </a:r>
            <a:r>
              <a:rPr lang="it-IT" sz="2400" dirty="0">
                <a:solidFill>
                  <a:schemeClr val="tx1"/>
                </a:solidFill>
                <a:latin typeface="Times New Roman" panose="02020603050405020304" pitchFamily="18" charset="0"/>
                <a:cs typeface="Times New Roman" panose="02020603050405020304" pitchFamily="18" charset="0"/>
              </a:rPr>
              <a:t> Device</a:t>
            </a:r>
          </a:p>
        </p:txBody>
      </p:sp>
      <p:sp>
        <p:nvSpPr>
          <p:cNvPr id="8" name="Rettangolo 7">
            <a:extLst>
              <a:ext uri="{FF2B5EF4-FFF2-40B4-BE49-F238E27FC236}">
                <a16:creationId xmlns:a16="http://schemas.microsoft.com/office/drawing/2014/main" id="{8657865F-F46C-7D6F-6DD8-59137F00E77C}"/>
              </a:ext>
            </a:extLst>
          </p:cNvPr>
          <p:cNvSpPr/>
          <p:nvPr/>
        </p:nvSpPr>
        <p:spPr>
          <a:xfrm>
            <a:off x="4956216" y="1298448"/>
            <a:ext cx="2203704" cy="2536547"/>
          </a:xfrm>
          <a:prstGeom prst="rect">
            <a:avLst/>
          </a:prstGeom>
          <a:solidFill>
            <a:schemeClr val="accent4">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800" dirty="0">
                <a:solidFill>
                  <a:schemeClr val="tx1"/>
                </a:solidFill>
                <a:latin typeface="Times New Roman" panose="02020603050405020304" pitchFamily="18" charset="0"/>
                <a:cs typeface="Times New Roman" panose="02020603050405020304" pitchFamily="18" charset="0"/>
              </a:rPr>
              <a:t>Device </a:t>
            </a:r>
            <a:r>
              <a:rPr lang="it-IT" sz="2800" dirty="0" err="1">
                <a:solidFill>
                  <a:schemeClr val="tx1"/>
                </a:solidFill>
                <a:latin typeface="Times New Roman" panose="02020603050405020304" pitchFamily="18" charset="0"/>
                <a:cs typeface="Times New Roman" panose="02020603050405020304" pitchFamily="18" charset="0"/>
              </a:rPr>
              <a:t>Type</a:t>
            </a:r>
            <a:endParaRPr lang="it-IT" sz="2800" dirty="0">
              <a:solidFill>
                <a:schemeClr val="tx1"/>
              </a:solidFill>
              <a:latin typeface="Times New Roman" panose="02020603050405020304" pitchFamily="18" charset="0"/>
              <a:cs typeface="Times New Roman" panose="02020603050405020304" pitchFamily="18" charset="0"/>
            </a:endParaRPr>
          </a:p>
        </p:txBody>
      </p:sp>
      <p:sp>
        <p:nvSpPr>
          <p:cNvPr id="9" name="Rettangolo 8">
            <a:extLst>
              <a:ext uri="{FF2B5EF4-FFF2-40B4-BE49-F238E27FC236}">
                <a16:creationId xmlns:a16="http://schemas.microsoft.com/office/drawing/2014/main" id="{0DA87C52-5EC7-680E-9A15-39F672CCF7B0}"/>
              </a:ext>
            </a:extLst>
          </p:cNvPr>
          <p:cNvSpPr/>
          <p:nvPr/>
        </p:nvSpPr>
        <p:spPr>
          <a:xfrm>
            <a:off x="8875181" y="2652071"/>
            <a:ext cx="2945891" cy="1005840"/>
          </a:xfrm>
          <a:prstGeom prst="rect">
            <a:avLst/>
          </a:prstGeom>
          <a:solidFill>
            <a:schemeClr val="accent5">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400" dirty="0">
                <a:solidFill>
                  <a:schemeClr val="tx1"/>
                </a:solidFill>
                <a:latin typeface="Times New Roman" panose="02020603050405020304" pitchFamily="18" charset="0"/>
                <a:cs typeface="Times New Roman" panose="02020603050405020304" pitchFamily="18" charset="0"/>
              </a:rPr>
              <a:t>Feedback Device</a:t>
            </a:r>
          </a:p>
        </p:txBody>
      </p:sp>
      <p:sp>
        <p:nvSpPr>
          <p:cNvPr id="10" name="Ovale 9">
            <a:extLst>
              <a:ext uri="{FF2B5EF4-FFF2-40B4-BE49-F238E27FC236}">
                <a16:creationId xmlns:a16="http://schemas.microsoft.com/office/drawing/2014/main" id="{73250F9C-E021-33B1-4A4B-278297F910CB}"/>
              </a:ext>
            </a:extLst>
          </p:cNvPr>
          <p:cNvSpPr/>
          <p:nvPr/>
        </p:nvSpPr>
        <p:spPr>
          <a:xfrm>
            <a:off x="1033272" y="4251961"/>
            <a:ext cx="1959500" cy="1864568"/>
          </a:xfrm>
          <a:prstGeom prst="ellipse">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Times New Roman" panose="02020603050405020304" pitchFamily="18" charset="0"/>
                <a:cs typeface="Times New Roman" panose="02020603050405020304" pitchFamily="18" charset="0"/>
              </a:rPr>
              <a:t>Fault </a:t>
            </a:r>
            <a:r>
              <a:rPr lang="it-IT" dirty="0" err="1">
                <a:solidFill>
                  <a:schemeClr val="tx1"/>
                </a:solidFill>
                <a:latin typeface="Times New Roman" panose="02020603050405020304" pitchFamily="18" charset="0"/>
                <a:cs typeface="Times New Roman" panose="02020603050405020304" pitchFamily="18" charset="0"/>
              </a:rPr>
              <a:t>Signals</a:t>
            </a:r>
            <a:endParaRPr lang="it-IT"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0856297-E0FB-3B15-D473-9FD27637BA0C}"/>
              </a:ext>
            </a:extLst>
          </p:cNvPr>
          <p:cNvSpPr/>
          <p:nvPr/>
        </p:nvSpPr>
        <p:spPr>
          <a:xfrm>
            <a:off x="5089082" y="4394811"/>
            <a:ext cx="1814638" cy="1722525"/>
          </a:xfrm>
          <a:prstGeom prst="rect">
            <a:avLst/>
          </a:prstGeom>
          <a:solidFill>
            <a:schemeClr val="bg1">
              <a:lumMod val="65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11" name="Freccia a destra 10">
            <a:extLst>
              <a:ext uri="{FF2B5EF4-FFF2-40B4-BE49-F238E27FC236}">
                <a16:creationId xmlns:a16="http://schemas.microsoft.com/office/drawing/2014/main" id="{B8F20FF9-8247-7EB3-82E6-517F5C6F33C1}"/>
              </a:ext>
            </a:extLst>
          </p:cNvPr>
          <p:cNvSpPr/>
          <p:nvPr/>
        </p:nvSpPr>
        <p:spPr>
          <a:xfrm>
            <a:off x="3516547" y="2372381"/>
            <a:ext cx="1068658" cy="456774"/>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0" name="Freccia a destra 39">
            <a:extLst>
              <a:ext uri="{FF2B5EF4-FFF2-40B4-BE49-F238E27FC236}">
                <a16:creationId xmlns:a16="http://schemas.microsoft.com/office/drawing/2014/main" id="{F1B01121-D233-ECF0-32EA-DBD5C69502A8}"/>
              </a:ext>
            </a:extLst>
          </p:cNvPr>
          <p:cNvSpPr/>
          <p:nvPr/>
        </p:nvSpPr>
        <p:spPr>
          <a:xfrm>
            <a:off x="7530931" y="2931185"/>
            <a:ext cx="1068658" cy="456774"/>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1" name="Freccia a destra 40">
            <a:extLst>
              <a:ext uri="{FF2B5EF4-FFF2-40B4-BE49-F238E27FC236}">
                <a16:creationId xmlns:a16="http://schemas.microsoft.com/office/drawing/2014/main" id="{2D90708A-8102-E3A9-0D82-EC9AA03304E8}"/>
              </a:ext>
            </a:extLst>
          </p:cNvPr>
          <p:cNvSpPr/>
          <p:nvPr/>
        </p:nvSpPr>
        <p:spPr>
          <a:xfrm>
            <a:off x="7462860" y="1506424"/>
            <a:ext cx="1068658" cy="456774"/>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48" name="Immagine 47" descr="Immagine che contiene schizzo&#10;&#10;Descrizione generata automaticamente">
            <a:extLst>
              <a:ext uri="{FF2B5EF4-FFF2-40B4-BE49-F238E27FC236}">
                <a16:creationId xmlns:a16="http://schemas.microsoft.com/office/drawing/2014/main" id="{8121E85F-B187-4365-9542-3B4FF6824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7280" y="4478422"/>
            <a:ext cx="1651085" cy="1162110"/>
          </a:xfrm>
          <a:prstGeom prst="rect">
            <a:avLst/>
          </a:prstGeom>
        </p:spPr>
      </p:pic>
      <p:sp>
        <p:nvSpPr>
          <p:cNvPr id="49" name="Freccia a destra 48">
            <a:extLst>
              <a:ext uri="{FF2B5EF4-FFF2-40B4-BE49-F238E27FC236}">
                <a16:creationId xmlns:a16="http://schemas.microsoft.com/office/drawing/2014/main" id="{8AD2F3F8-2837-469E-39DB-C4E52B1E3042}"/>
              </a:ext>
            </a:extLst>
          </p:cNvPr>
          <p:cNvSpPr/>
          <p:nvPr/>
        </p:nvSpPr>
        <p:spPr>
          <a:xfrm>
            <a:off x="3623646" y="4973149"/>
            <a:ext cx="1068658" cy="456774"/>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Freccia a destra 48">
            <a:extLst>
              <a:ext uri="{FF2B5EF4-FFF2-40B4-BE49-F238E27FC236}">
                <a16:creationId xmlns:a16="http://schemas.microsoft.com/office/drawing/2014/main" id="{BB8D50DE-498B-7A17-F71B-642F396BC4A7}"/>
              </a:ext>
            </a:extLst>
          </p:cNvPr>
          <p:cNvSpPr/>
          <p:nvPr/>
        </p:nvSpPr>
        <p:spPr>
          <a:xfrm>
            <a:off x="7324367" y="4975747"/>
            <a:ext cx="1068658" cy="456774"/>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9">
            <a:extLst>
              <a:ext uri="{FF2B5EF4-FFF2-40B4-BE49-F238E27FC236}">
                <a16:creationId xmlns:a16="http://schemas.microsoft.com/office/drawing/2014/main" id="{A39DD135-A84C-F765-7242-2B11A607BA8C}"/>
              </a:ext>
            </a:extLst>
          </p:cNvPr>
          <p:cNvSpPr/>
          <p:nvPr/>
        </p:nvSpPr>
        <p:spPr>
          <a:xfrm>
            <a:off x="9000030" y="4147793"/>
            <a:ext cx="2048257" cy="2063325"/>
          </a:xfrm>
          <a:prstGeom prst="ellipse">
            <a:avLst/>
          </a:prstGeom>
          <a:solidFill>
            <a:srgbClr val="EB6A6C"/>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err="1">
                <a:solidFill>
                  <a:schemeClr val="tx1"/>
                </a:solidFill>
                <a:latin typeface="Times New Roman"/>
                <a:cs typeface="Times New Roman"/>
              </a:rPr>
              <a:t>Avoid</a:t>
            </a:r>
            <a:r>
              <a:rPr lang="it-IT" dirty="0">
                <a:solidFill>
                  <a:schemeClr val="tx1"/>
                </a:solidFill>
                <a:latin typeface="Times New Roman"/>
                <a:cs typeface="Times New Roman"/>
              </a:rPr>
              <a:t> Fake Faults</a:t>
            </a:r>
          </a:p>
        </p:txBody>
      </p:sp>
      <p:sp>
        <p:nvSpPr>
          <p:cNvPr id="51" name="Rettangolo 50">
            <a:extLst>
              <a:ext uri="{FF2B5EF4-FFF2-40B4-BE49-F238E27FC236}">
                <a16:creationId xmlns:a16="http://schemas.microsoft.com/office/drawing/2014/main" id="{A5D18BDC-2F53-37AD-0647-FB6D9D439F63}"/>
              </a:ext>
            </a:extLst>
          </p:cNvPr>
          <p:cNvSpPr/>
          <p:nvPr/>
        </p:nvSpPr>
        <p:spPr>
          <a:xfrm>
            <a:off x="5170858" y="5679926"/>
            <a:ext cx="1651085" cy="42464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Times New Roman" panose="02020603050405020304" pitchFamily="18" charset="0"/>
                <a:cs typeface="Times New Roman" panose="02020603050405020304" pitchFamily="18" charset="0"/>
              </a:rPr>
              <a:t>FILTER</a:t>
            </a:r>
          </a:p>
        </p:txBody>
      </p:sp>
    </p:spTree>
    <p:extLst>
      <p:ext uri="{BB962C8B-B14F-4D97-AF65-F5344CB8AC3E}">
        <p14:creationId xmlns:p14="http://schemas.microsoft.com/office/powerpoint/2010/main" val="4138145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54" name="Rectangle 4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olo 1">
            <a:extLst>
              <a:ext uri="{FF2B5EF4-FFF2-40B4-BE49-F238E27FC236}">
                <a16:creationId xmlns:a16="http://schemas.microsoft.com/office/drawing/2014/main" id="{074BF8BE-4172-EFF8-DA7A-3101D6F7D0F8}"/>
              </a:ext>
            </a:extLst>
          </p:cNvPr>
          <p:cNvSpPr txBox="1">
            <a:spLocks/>
          </p:cNvSpPr>
          <p:nvPr/>
        </p:nvSpPr>
        <p:spPr>
          <a:xfrm>
            <a:off x="3616932" y="247794"/>
            <a:ext cx="5060353" cy="701974"/>
          </a:xfrm>
          <a:prstGeom prst="rect">
            <a:avLst/>
          </a:prstGeom>
          <a:solidFill>
            <a:schemeClr val="bg1">
              <a:lumMod val="85000"/>
            </a:schemeClr>
          </a:solidFill>
          <a:ln w="38100">
            <a:solidFill>
              <a:schemeClr val="tx1"/>
            </a:solidFill>
          </a:ln>
          <a:scene3d>
            <a:camera prst="orthographicFront"/>
            <a:lightRig rig="threePt" dir="t"/>
          </a:scene3d>
          <a:sp3d>
            <a:bevelT w="114300" prst="artDeco"/>
          </a:sp3d>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cs typeface="Times New Roman" panose="02020603050405020304" pitchFamily="18" charset="0"/>
              </a:rPr>
              <a:t> SIGNAL POLICIES</a:t>
            </a:r>
          </a:p>
        </p:txBody>
      </p:sp>
      <p:sp>
        <p:nvSpPr>
          <p:cNvPr id="4" name="Oval 3">
            <a:extLst>
              <a:ext uri="{FF2B5EF4-FFF2-40B4-BE49-F238E27FC236}">
                <a16:creationId xmlns:a16="http://schemas.microsoft.com/office/drawing/2014/main" id="{389609E8-6D0E-FEB2-3A59-A7941814568D}"/>
              </a:ext>
            </a:extLst>
          </p:cNvPr>
          <p:cNvSpPr/>
          <p:nvPr/>
        </p:nvSpPr>
        <p:spPr>
          <a:xfrm>
            <a:off x="3605561" y="1142999"/>
            <a:ext cx="1300972" cy="1152291"/>
          </a:xfrm>
          <a:prstGeom prst="ellipse">
            <a:avLst/>
          </a:prstGeom>
          <a:solidFill>
            <a:schemeClr val="accent4">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Time</a:t>
            </a:r>
          </a:p>
        </p:txBody>
      </p:sp>
      <p:sp>
        <p:nvSpPr>
          <p:cNvPr id="5" name="Oval 4">
            <a:extLst>
              <a:ext uri="{FF2B5EF4-FFF2-40B4-BE49-F238E27FC236}">
                <a16:creationId xmlns:a16="http://schemas.microsoft.com/office/drawing/2014/main" id="{FE7F1533-1982-EAAC-E0CE-44DF81B75CA4}"/>
              </a:ext>
            </a:extLst>
          </p:cNvPr>
          <p:cNvSpPr/>
          <p:nvPr/>
        </p:nvSpPr>
        <p:spPr>
          <a:xfrm>
            <a:off x="3559096" y="2406804"/>
            <a:ext cx="1338144" cy="1217342"/>
          </a:xfrm>
          <a:prstGeom prst="ellipse">
            <a:avLst/>
          </a:prstGeom>
          <a:solidFill>
            <a:schemeClr val="accent4">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Signal Code</a:t>
            </a:r>
          </a:p>
        </p:txBody>
      </p:sp>
      <p:sp>
        <p:nvSpPr>
          <p:cNvPr id="8" name="Freccia a destra 10">
            <a:extLst>
              <a:ext uri="{FF2B5EF4-FFF2-40B4-BE49-F238E27FC236}">
                <a16:creationId xmlns:a16="http://schemas.microsoft.com/office/drawing/2014/main" id="{8AB2E84C-C5EA-46BA-E4B5-895B69CCE95A}"/>
              </a:ext>
            </a:extLst>
          </p:cNvPr>
          <p:cNvSpPr/>
          <p:nvPr/>
        </p:nvSpPr>
        <p:spPr>
          <a:xfrm>
            <a:off x="4975498" y="2892771"/>
            <a:ext cx="507184" cy="243621"/>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82">
            <a:extLst>
              <a:ext uri="{FF2B5EF4-FFF2-40B4-BE49-F238E27FC236}">
                <a16:creationId xmlns:a16="http://schemas.microsoft.com/office/drawing/2014/main" id="{CCF51F6E-2782-E8DE-E035-F615BA54C1C0}"/>
              </a:ext>
            </a:extLst>
          </p:cNvPr>
          <p:cNvSpPr/>
          <p:nvPr/>
        </p:nvSpPr>
        <p:spPr>
          <a:xfrm>
            <a:off x="5605699" y="2491193"/>
            <a:ext cx="6494501" cy="1050210"/>
          </a:xfrm>
          <a:prstGeom prst="roundRect">
            <a:avLst/>
          </a:prstGeom>
          <a:solidFill>
            <a:schemeClr val="accent1">
              <a:lumMod val="60000"/>
              <a:lumOff val="4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con angoli arrotondati 83">
            <a:extLst>
              <a:ext uri="{FF2B5EF4-FFF2-40B4-BE49-F238E27FC236}">
                <a16:creationId xmlns:a16="http://schemas.microsoft.com/office/drawing/2014/main" id="{3E6A2215-70F2-58A6-14B4-4A28062291BB}"/>
              </a:ext>
            </a:extLst>
          </p:cNvPr>
          <p:cNvSpPr/>
          <p:nvPr/>
        </p:nvSpPr>
        <p:spPr>
          <a:xfrm>
            <a:off x="5663025" y="2669754"/>
            <a:ext cx="1375089" cy="760295"/>
          </a:xfrm>
          <a:prstGeom prst="roundRect">
            <a:avLst/>
          </a:prstGeom>
          <a:solidFill>
            <a:srgbClr val="F54245"/>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000" b="1" dirty="0" err="1">
                <a:solidFill>
                  <a:schemeClr val="tx1"/>
                </a:solidFill>
                <a:latin typeface="Times New Roman" panose="02020603050405020304" pitchFamily="18" charset="0"/>
                <a:cs typeface="Times New Roman" panose="02020603050405020304" pitchFamily="18" charset="0"/>
              </a:rPr>
              <a:t>Alarms</a:t>
            </a:r>
            <a:endParaRPr lang="it-IT" sz="2000" b="1" dirty="0">
              <a:solidFill>
                <a:schemeClr val="tx1"/>
              </a:solidFill>
              <a:latin typeface="Times New Roman" panose="02020603050405020304" pitchFamily="18" charset="0"/>
              <a:cs typeface="Times New Roman" panose="02020603050405020304" pitchFamily="18" charset="0"/>
            </a:endParaRPr>
          </a:p>
          <a:p>
            <a:pPr algn="ctr"/>
            <a:r>
              <a:rPr lang="it-IT" sz="2000" dirty="0">
                <a:solidFill>
                  <a:schemeClr val="tx1"/>
                </a:solidFill>
                <a:latin typeface="Times New Roman" panose="02020603050405020304" pitchFamily="18" charset="0"/>
                <a:cs typeface="Times New Roman" panose="02020603050405020304" pitchFamily="18" charset="0"/>
              </a:rPr>
              <a:t>0 - 70</a:t>
            </a:r>
          </a:p>
        </p:txBody>
      </p:sp>
      <p:sp>
        <p:nvSpPr>
          <p:cNvPr id="16" name="Rettangolo con angoli arrotondati 83">
            <a:extLst>
              <a:ext uri="{FF2B5EF4-FFF2-40B4-BE49-F238E27FC236}">
                <a16:creationId xmlns:a16="http://schemas.microsoft.com/office/drawing/2014/main" id="{362229BA-123D-DDDC-C5AB-3D89B2BE2053}"/>
              </a:ext>
            </a:extLst>
          </p:cNvPr>
          <p:cNvSpPr/>
          <p:nvPr/>
        </p:nvSpPr>
        <p:spPr>
          <a:xfrm>
            <a:off x="7094096" y="2669755"/>
            <a:ext cx="1491391" cy="760294"/>
          </a:xfrm>
          <a:prstGeom prst="roundRect">
            <a:avLst/>
          </a:prstGeom>
          <a:solidFill>
            <a:srgbClr val="7DE395"/>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000" b="1" dirty="0" err="1">
                <a:solidFill>
                  <a:schemeClr val="tx1"/>
                </a:solidFill>
                <a:latin typeface="Times New Roman" panose="02020603050405020304" pitchFamily="18" charset="0"/>
                <a:cs typeface="Times New Roman" panose="02020603050405020304" pitchFamily="18" charset="0"/>
              </a:rPr>
              <a:t>Anomalies</a:t>
            </a:r>
            <a:endParaRPr lang="it-IT" sz="2000" b="1" dirty="0">
              <a:solidFill>
                <a:schemeClr val="tx1"/>
              </a:solidFill>
              <a:latin typeface="Times New Roman" panose="02020603050405020304" pitchFamily="18" charset="0"/>
              <a:cs typeface="Times New Roman" panose="02020603050405020304" pitchFamily="18" charset="0"/>
            </a:endParaRPr>
          </a:p>
          <a:p>
            <a:pPr algn="ctr"/>
            <a:r>
              <a:rPr lang="it-IT" sz="2000" dirty="0">
                <a:solidFill>
                  <a:schemeClr val="tx1"/>
                </a:solidFill>
                <a:latin typeface="Times New Roman" panose="02020603050405020304" pitchFamily="18" charset="0"/>
                <a:cs typeface="Times New Roman" panose="02020603050405020304" pitchFamily="18" charset="0"/>
              </a:rPr>
              <a:t>71 - 130</a:t>
            </a:r>
          </a:p>
        </p:txBody>
      </p:sp>
      <p:sp>
        <p:nvSpPr>
          <p:cNvPr id="17" name="Rettangolo con angoli arrotondati 83">
            <a:extLst>
              <a:ext uri="{FF2B5EF4-FFF2-40B4-BE49-F238E27FC236}">
                <a16:creationId xmlns:a16="http://schemas.microsoft.com/office/drawing/2014/main" id="{A59A7E91-B308-7751-F670-81AB344BB70B}"/>
              </a:ext>
            </a:extLst>
          </p:cNvPr>
          <p:cNvSpPr/>
          <p:nvPr/>
        </p:nvSpPr>
        <p:spPr>
          <a:xfrm>
            <a:off x="8671203" y="2669754"/>
            <a:ext cx="1375091" cy="760294"/>
          </a:xfrm>
          <a:prstGeom prst="roundRect">
            <a:avLst/>
          </a:prstGeom>
          <a:solidFill>
            <a:srgbClr val="E8ED58"/>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000" b="1" dirty="0">
                <a:solidFill>
                  <a:schemeClr val="tx1"/>
                </a:solidFill>
                <a:latin typeface="Times New Roman" panose="02020603050405020304" pitchFamily="18" charset="0"/>
                <a:cs typeface="Times New Roman" panose="02020603050405020304" pitchFamily="18" charset="0"/>
              </a:rPr>
              <a:t>Warnings</a:t>
            </a:r>
          </a:p>
          <a:p>
            <a:pPr algn="ctr"/>
            <a:r>
              <a:rPr lang="it-IT" sz="2000" dirty="0">
                <a:solidFill>
                  <a:schemeClr val="tx1"/>
                </a:solidFill>
                <a:latin typeface="Times New Roman" panose="02020603050405020304" pitchFamily="18" charset="0"/>
                <a:cs typeface="Times New Roman" panose="02020603050405020304" pitchFamily="18" charset="0"/>
              </a:rPr>
              <a:t>131 - 190</a:t>
            </a:r>
          </a:p>
        </p:txBody>
      </p:sp>
      <p:sp>
        <p:nvSpPr>
          <p:cNvPr id="18" name="Rettangolo con angoli arrotondati 83">
            <a:extLst>
              <a:ext uri="{FF2B5EF4-FFF2-40B4-BE49-F238E27FC236}">
                <a16:creationId xmlns:a16="http://schemas.microsoft.com/office/drawing/2014/main" id="{C125BAD1-1007-94C7-97BA-5B9F4997A28D}"/>
              </a:ext>
            </a:extLst>
          </p:cNvPr>
          <p:cNvSpPr/>
          <p:nvPr/>
        </p:nvSpPr>
        <p:spPr>
          <a:xfrm>
            <a:off x="10218575" y="2652275"/>
            <a:ext cx="1732275" cy="760295"/>
          </a:xfrm>
          <a:prstGeom prst="roundRect">
            <a:avLst/>
          </a:prstGeom>
          <a:solidFill>
            <a:srgbClr val="00B0F0"/>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000" b="1" dirty="0" err="1">
                <a:solidFill>
                  <a:schemeClr val="tx1"/>
                </a:solidFill>
                <a:latin typeface="Times New Roman" panose="02020603050405020304" pitchFamily="18" charset="0"/>
                <a:cs typeface="Times New Roman" panose="02020603050405020304" pitchFamily="18" charset="0"/>
              </a:rPr>
              <a:t>Informations</a:t>
            </a:r>
            <a:endParaRPr lang="it-IT" sz="2000" b="1" dirty="0">
              <a:solidFill>
                <a:schemeClr val="tx1"/>
              </a:solidFill>
              <a:latin typeface="Times New Roman" panose="02020603050405020304" pitchFamily="18" charset="0"/>
              <a:cs typeface="Times New Roman" panose="02020603050405020304" pitchFamily="18" charset="0"/>
            </a:endParaRPr>
          </a:p>
          <a:p>
            <a:pPr algn="ctr"/>
            <a:r>
              <a:rPr lang="it-IT" sz="2000" dirty="0">
                <a:solidFill>
                  <a:schemeClr val="tx1"/>
                </a:solidFill>
                <a:latin typeface="Times New Roman" panose="02020603050405020304" pitchFamily="18" charset="0"/>
                <a:cs typeface="Times New Roman" panose="02020603050405020304" pitchFamily="18" charset="0"/>
              </a:rPr>
              <a:t>191 – 256</a:t>
            </a:r>
          </a:p>
        </p:txBody>
      </p:sp>
      <p:cxnSp>
        <p:nvCxnSpPr>
          <p:cNvPr id="19" name="Straight Arrow Connector 18">
            <a:extLst>
              <a:ext uri="{FF2B5EF4-FFF2-40B4-BE49-F238E27FC236}">
                <a16:creationId xmlns:a16="http://schemas.microsoft.com/office/drawing/2014/main" id="{F7D5A64F-AE85-B398-5B3C-48208651650F}"/>
              </a:ext>
            </a:extLst>
          </p:cNvPr>
          <p:cNvCxnSpPr>
            <a:cxnSpLocks/>
          </p:cNvCxnSpPr>
          <p:nvPr/>
        </p:nvCxnSpPr>
        <p:spPr>
          <a:xfrm>
            <a:off x="5605699" y="2283967"/>
            <a:ext cx="6436948" cy="11323"/>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4A1CEDE-2D5E-5874-8583-8A5339949553}"/>
              </a:ext>
            </a:extLst>
          </p:cNvPr>
          <p:cNvSpPr txBox="1"/>
          <p:nvPr/>
        </p:nvSpPr>
        <p:spPr>
          <a:xfrm>
            <a:off x="5752170" y="1862897"/>
            <a:ext cx="7898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latin typeface="Times New Roman" panose="02020603050405020304" pitchFamily="18" charset="0"/>
                <a:cs typeface="Times New Roman" panose="02020603050405020304" pitchFamily="18" charset="0"/>
              </a:rPr>
              <a:t>HIGH</a:t>
            </a:r>
          </a:p>
        </p:txBody>
      </p:sp>
      <p:sp>
        <p:nvSpPr>
          <p:cNvPr id="21" name="TextBox 20">
            <a:extLst>
              <a:ext uri="{FF2B5EF4-FFF2-40B4-BE49-F238E27FC236}">
                <a16:creationId xmlns:a16="http://schemas.microsoft.com/office/drawing/2014/main" id="{D0D1F264-6870-3EA3-4D66-F45FBE17185B}"/>
              </a:ext>
            </a:extLst>
          </p:cNvPr>
          <p:cNvSpPr txBox="1"/>
          <p:nvPr/>
        </p:nvSpPr>
        <p:spPr>
          <a:xfrm>
            <a:off x="11411712" y="1862324"/>
            <a:ext cx="7898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dirty="0">
                <a:latin typeface="Times New Roman" panose="02020603050405020304" pitchFamily="18" charset="0"/>
                <a:cs typeface="Times New Roman" panose="02020603050405020304" pitchFamily="18" charset="0"/>
              </a:rPr>
              <a:t>LOW</a:t>
            </a:r>
          </a:p>
        </p:txBody>
      </p:sp>
      <p:sp>
        <p:nvSpPr>
          <p:cNvPr id="26" name="Freccia a destra 10">
            <a:extLst>
              <a:ext uri="{FF2B5EF4-FFF2-40B4-BE49-F238E27FC236}">
                <a16:creationId xmlns:a16="http://schemas.microsoft.com/office/drawing/2014/main" id="{39634C5A-5665-8DAC-21CC-CFFED9EA1DE9}"/>
              </a:ext>
            </a:extLst>
          </p:cNvPr>
          <p:cNvSpPr/>
          <p:nvPr/>
        </p:nvSpPr>
        <p:spPr>
          <a:xfrm rot="20460000">
            <a:off x="2679661" y="1854161"/>
            <a:ext cx="910684" cy="252336"/>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Freccia a destra 10">
            <a:extLst>
              <a:ext uri="{FF2B5EF4-FFF2-40B4-BE49-F238E27FC236}">
                <a16:creationId xmlns:a16="http://schemas.microsoft.com/office/drawing/2014/main" id="{ECEE6BCC-7774-5989-E9B1-E427FFB6199F}"/>
              </a:ext>
            </a:extLst>
          </p:cNvPr>
          <p:cNvSpPr/>
          <p:nvPr/>
        </p:nvSpPr>
        <p:spPr>
          <a:xfrm rot="1440000">
            <a:off x="2671011" y="2514132"/>
            <a:ext cx="882806" cy="233751"/>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a destra 10">
            <a:extLst>
              <a:ext uri="{FF2B5EF4-FFF2-40B4-BE49-F238E27FC236}">
                <a16:creationId xmlns:a16="http://schemas.microsoft.com/office/drawing/2014/main" id="{24A50C4C-B52F-712C-DC92-4CA54C30F07A}"/>
              </a:ext>
            </a:extLst>
          </p:cNvPr>
          <p:cNvSpPr/>
          <p:nvPr/>
        </p:nvSpPr>
        <p:spPr>
          <a:xfrm rot="1260000">
            <a:off x="2606966" y="5167089"/>
            <a:ext cx="631904" cy="289505"/>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reccia a destra 10">
            <a:extLst>
              <a:ext uri="{FF2B5EF4-FFF2-40B4-BE49-F238E27FC236}">
                <a16:creationId xmlns:a16="http://schemas.microsoft.com/office/drawing/2014/main" id="{44FE94D2-8ED0-D72F-77F9-1D063333C540}"/>
              </a:ext>
            </a:extLst>
          </p:cNvPr>
          <p:cNvSpPr/>
          <p:nvPr/>
        </p:nvSpPr>
        <p:spPr>
          <a:xfrm rot="20460000">
            <a:off x="2608008" y="4566612"/>
            <a:ext cx="669073" cy="298799"/>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Freccia a destra 10">
            <a:extLst>
              <a:ext uri="{FF2B5EF4-FFF2-40B4-BE49-F238E27FC236}">
                <a16:creationId xmlns:a16="http://schemas.microsoft.com/office/drawing/2014/main" id="{F68D00DA-846A-0D56-01FA-CBCC459EA8F6}"/>
              </a:ext>
            </a:extLst>
          </p:cNvPr>
          <p:cNvSpPr/>
          <p:nvPr/>
        </p:nvSpPr>
        <p:spPr>
          <a:xfrm>
            <a:off x="9054986" y="5457551"/>
            <a:ext cx="957147" cy="298800"/>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Freccia a destra 10">
            <a:extLst>
              <a:ext uri="{FF2B5EF4-FFF2-40B4-BE49-F238E27FC236}">
                <a16:creationId xmlns:a16="http://schemas.microsoft.com/office/drawing/2014/main" id="{7190C640-459A-FBD6-5540-C12868EE4AD3}"/>
              </a:ext>
            </a:extLst>
          </p:cNvPr>
          <p:cNvSpPr/>
          <p:nvPr/>
        </p:nvSpPr>
        <p:spPr>
          <a:xfrm>
            <a:off x="9054986" y="4156575"/>
            <a:ext cx="957147" cy="308092"/>
          </a:xfrm>
          <a:prstGeom prst="rightArrow">
            <a:avLst/>
          </a:prstGeom>
          <a:solidFill>
            <a:srgbClr val="FFFF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 29">
            <a:extLst>
              <a:ext uri="{FF2B5EF4-FFF2-40B4-BE49-F238E27FC236}">
                <a16:creationId xmlns:a16="http://schemas.microsoft.com/office/drawing/2014/main" id="{C25437DD-406C-B025-4265-EB14D19C5CCE}"/>
              </a:ext>
            </a:extLst>
          </p:cNvPr>
          <p:cNvSpPr/>
          <p:nvPr/>
        </p:nvSpPr>
        <p:spPr>
          <a:xfrm>
            <a:off x="10123447" y="5012472"/>
            <a:ext cx="1616927" cy="975731"/>
          </a:xfrm>
          <a:prstGeom prst="ellipse">
            <a:avLst/>
          </a:prstGeom>
          <a:solidFill>
            <a:srgbClr val="EB6A6C"/>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ON PHASE STOP</a:t>
            </a:r>
          </a:p>
        </p:txBody>
      </p:sp>
      <p:sp>
        <p:nvSpPr>
          <p:cNvPr id="32" name="Oval 31">
            <a:extLst>
              <a:ext uri="{FF2B5EF4-FFF2-40B4-BE49-F238E27FC236}">
                <a16:creationId xmlns:a16="http://schemas.microsoft.com/office/drawing/2014/main" id="{E37B2BF8-1D8E-A1C7-D7DB-FC8B1EC2A5A8}"/>
              </a:ext>
            </a:extLst>
          </p:cNvPr>
          <p:cNvSpPr/>
          <p:nvPr/>
        </p:nvSpPr>
        <p:spPr>
          <a:xfrm>
            <a:off x="10119728" y="3819292"/>
            <a:ext cx="1790219" cy="1012902"/>
          </a:xfrm>
          <a:prstGeom prst="ellipse">
            <a:avLst/>
          </a:prstGeom>
          <a:solidFill>
            <a:srgbClr val="EB6A6C"/>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IMMEDIATE STOP</a:t>
            </a:r>
          </a:p>
        </p:txBody>
      </p:sp>
      <p:sp>
        <p:nvSpPr>
          <p:cNvPr id="37" name="Rettangolo 5">
            <a:extLst>
              <a:ext uri="{FF2B5EF4-FFF2-40B4-BE49-F238E27FC236}">
                <a16:creationId xmlns:a16="http://schemas.microsoft.com/office/drawing/2014/main" id="{C135CFF1-7DD9-7982-9E96-CF4DF6D54805}"/>
              </a:ext>
            </a:extLst>
          </p:cNvPr>
          <p:cNvSpPr/>
          <p:nvPr/>
        </p:nvSpPr>
        <p:spPr>
          <a:xfrm>
            <a:off x="282052" y="1828361"/>
            <a:ext cx="2333801" cy="100584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dirty="0">
                <a:solidFill>
                  <a:schemeClr val="tx1"/>
                </a:solidFill>
                <a:latin typeface="Times New Roman"/>
                <a:cs typeface="Times New Roman"/>
              </a:rPr>
              <a:t>Signal </a:t>
            </a:r>
            <a:r>
              <a:rPr lang="it-IT" sz="2400" dirty="0" err="1">
                <a:solidFill>
                  <a:schemeClr val="tx1"/>
                </a:solidFill>
                <a:latin typeface="Times New Roman"/>
                <a:cs typeface="Times New Roman"/>
              </a:rPr>
              <a:t>Priorities</a:t>
            </a:r>
            <a:endParaRPr lang="en-US" sz="2400" dirty="0">
              <a:solidFill>
                <a:schemeClr val="tx1"/>
              </a:solidFill>
              <a:latin typeface="Times New Roman"/>
              <a:cs typeface="Times New Roman"/>
            </a:endParaRPr>
          </a:p>
        </p:txBody>
      </p:sp>
      <p:sp>
        <p:nvSpPr>
          <p:cNvPr id="39" name="Rettangolo 5">
            <a:extLst>
              <a:ext uri="{FF2B5EF4-FFF2-40B4-BE49-F238E27FC236}">
                <a16:creationId xmlns:a16="http://schemas.microsoft.com/office/drawing/2014/main" id="{8B6D21CF-39A7-CA36-2557-0EA5995AB760}"/>
              </a:ext>
            </a:extLst>
          </p:cNvPr>
          <p:cNvSpPr/>
          <p:nvPr/>
        </p:nvSpPr>
        <p:spPr>
          <a:xfrm>
            <a:off x="282052" y="4458189"/>
            <a:ext cx="2203704" cy="100584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dirty="0">
                <a:solidFill>
                  <a:schemeClr val="tx1"/>
                </a:solidFill>
                <a:latin typeface="Times New Roman"/>
                <a:cs typeface="Times New Roman"/>
              </a:rPr>
              <a:t>Auto - Reset</a:t>
            </a:r>
            <a:endParaRPr lang="it-IT" sz="2400" dirty="0">
              <a:solidFill>
                <a:schemeClr val="tx1"/>
              </a:solidFill>
              <a:latin typeface="Times New Roman" panose="02020603050405020304" pitchFamily="18" charset="0"/>
              <a:cs typeface="Times New Roman" panose="02020603050405020304" pitchFamily="18" charset="0"/>
            </a:endParaRPr>
          </a:p>
        </p:txBody>
      </p:sp>
      <p:sp>
        <p:nvSpPr>
          <p:cNvPr id="42" name="Rettangolo 5">
            <a:extLst>
              <a:ext uri="{FF2B5EF4-FFF2-40B4-BE49-F238E27FC236}">
                <a16:creationId xmlns:a16="http://schemas.microsoft.com/office/drawing/2014/main" id="{D19F8D35-553D-9398-6419-F93B90BCABF1}"/>
              </a:ext>
            </a:extLst>
          </p:cNvPr>
          <p:cNvSpPr/>
          <p:nvPr/>
        </p:nvSpPr>
        <p:spPr>
          <a:xfrm>
            <a:off x="6749760" y="3835577"/>
            <a:ext cx="2203704" cy="100584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dirty="0" err="1">
                <a:solidFill>
                  <a:schemeClr val="tx1"/>
                </a:solidFill>
                <a:latin typeface="Times New Roman"/>
                <a:cs typeface="Times New Roman"/>
              </a:rPr>
              <a:t>Actuation</a:t>
            </a:r>
            <a:r>
              <a:rPr lang="it-IT" sz="2400" dirty="0">
                <a:solidFill>
                  <a:schemeClr val="tx1"/>
                </a:solidFill>
                <a:latin typeface="Times New Roman"/>
                <a:cs typeface="Times New Roman"/>
              </a:rPr>
              <a:t> Fault</a:t>
            </a:r>
            <a:endParaRPr lang="it-IT" sz="2400" dirty="0">
              <a:solidFill>
                <a:schemeClr val="tx1"/>
              </a:solidFill>
              <a:latin typeface="Times New Roman" panose="02020603050405020304" pitchFamily="18" charset="0"/>
              <a:cs typeface="Times New Roman" panose="02020603050405020304" pitchFamily="18" charset="0"/>
            </a:endParaRPr>
          </a:p>
        </p:txBody>
      </p:sp>
      <p:sp>
        <p:nvSpPr>
          <p:cNvPr id="43" name="Rettangolo 5">
            <a:extLst>
              <a:ext uri="{FF2B5EF4-FFF2-40B4-BE49-F238E27FC236}">
                <a16:creationId xmlns:a16="http://schemas.microsoft.com/office/drawing/2014/main" id="{A6D5C983-D77E-2FF1-0038-D452A58D4106}"/>
              </a:ext>
            </a:extLst>
          </p:cNvPr>
          <p:cNvSpPr/>
          <p:nvPr/>
        </p:nvSpPr>
        <p:spPr>
          <a:xfrm>
            <a:off x="6749760" y="4997162"/>
            <a:ext cx="2203704" cy="100584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a:solidFill>
                  <a:schemeClr val="tx1"/>
                </a:solidFill>
                <a:latin typeface="Times New Roman"/>
                <a:cs typeface="Times New Roman"/>
              </a:rPr>
              <a:t>Feedback </a:t>
            </a:r>
            <a:r>
              <a:rPr lang="it-IT" sz="2400" dirty="0">
                <a:solidFill>
                  <a:schemeClr val="tx1"/>
                </a:solidFill>
                <a:latin typeface="Times New Roman"/>
                <a:cs typeface="Times New Roman"/>
              </a:rPr>
              <a:t>Fault</a:t>
            </a:r>
            <a:endParaRPr lang="it-IT" sz="2400" dirty="0">
              <a:solidFill>
                <a:schemeClr val="tx1"/>
              </a:solidFill>
              <a:latin typeface="Times New Roman" panose="02020603050405020304" pitchFamily="18" charset="0"/>
              <a:cs typeface="Times New Roman" panose="02020603050405020304" pitchFamily="18" charset="0"/>
            </a:endParaRPr>
          </a:p>
        </p:txBody>
      </p:sp>
      <p:sp>
        <p:nvSpPr>
          <p:cNvPr id="44" name="Oval 43">
            <a:extLst>
              <a:ext uri="{FF2B5EF4-FFF2-40B4-BE49-F238E27FC236}">
                <a16:creationId xmlns:a16="http://schemas.microsoft.com/office/drawing/2014/main" id="{927B3686-DBD8-9F95-736C-9EB39B004C4A}"/>
              </a:ext>
            </a:extLst>
          </p:cNvPr>
          <p:cNvSpPr/>
          <p:nvPr/>
        </p:nvSpPr>
        <p:spPr>
          <a:xfrm>
            <a:off x="3345366" y="5110975"/>
            <a:ext cx="2137316" cy="985024"/>
          </a:xfrm>
          <a:prstGeom prst="ellipse">
            <a:avLst/>
          </a:prstGeom>
          <a:solidFill>
            <a:schemeClr val="accent4">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Informations</a:t>
            </a:r>
          </a:p>
        </p:txBody>
      </p:sp>
      <p:sp>
        <p:nvSpPr>
          <p:cNvPr id="45" name="Oval 44">
            <a:extLst>
              <a:ext uri="{FF2B5EF4-FFF2-40B4-BE49-F238E27FC236}">
                <a16:creationId xmlns:a16="http://schemas.microsoft.com/office/drawing/2014/main" id="{E6EB014D-2B8D-B487-93B6-9C851C433EEB}"/>
              </a:ext>
            </a:extLst>
          </p:cNvPr>
          <p:cNvSpPr/>
          <p:nvPr/>
        </p:nvSpPr>
        <p:spPr>
          <a:xfrm>
            <a:off x="3345366" y="4014438"/>
            <a:ext cx="2137316" cy="985024"/>
          </a:xfrm>
          <a:prstGeom prst="ellipse">
            <a:avLst/>
          </a:prstGeom>
          <a:solidFill>
            <a:schemeClr val="accent4">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Warnings</a:t>
            </a:r>
          </a:p>
        </p:txBody>
      </p:sp>
    </p:spTree>
    <p:extLst>
      <p:ext uri="{BB962C8B-B14F-4D97-AF65-F5344CB8AC3E}">
        <p14:creationId xmlns:p14="http://schemas.microsoft.com/office/powerpoint/2010/main" val="127024309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2451</TotalTime>
  <Words>1604</Words>
  <Application>Microsoft Office PowerPoint</Application>
  <PresentationFormat>Widescreen</PresentationFormat>
  <Paragraphs>180</Paragraphs>
  <Slides>16</Slides>
  <Notes>15</Notes>
  <HiddenSlides>0</HiddenSlides>
  <MMClips>3</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16</vt:i4>
      </vt:variant>
    </vt:vector>
  </HeadingPairs>
  <TitlesOfParts>
    <vt:vector size="22" baseType="lpstr">
      <vt:lpstr>Arial</vt:lpstr>
      <vt:lpstr>Arial,Sans-Serif</vt:lpstr>
      <vt:lpstr>Calibri</vt:lpstr>
      <vt:lpstr>Calibri Light</vt:lpstr>
      <vt:lpstr>Times New Roman</vt:lpstr>
      <vt:lpstr>Tema di Office</vt:lpstr>
      <vt:lpstr>FESTO Project </vt:lpstr>
      <vt:lpstr>      FESTO ASSEMBLY LINE</vt:lpstr>
      <vt:lpstr>    PROJECT STRUCTURE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   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FESTO Project </dc:title>
  <dc:creator>Luca Santoro - luca.santoro6@studio.unibo.it</dc:creator>
  <cp:lastModifiedBy>Luca Santoro - luca.santoro6@studio.unibo.it</cp:lastModifiedBy>
  <cp:revision>1</cp:revision>
  <dcterms:created xsi:type="dcterms:W3CDTF">2023-09-07T09:37:16Z</dcterms:created>
  <dcterms:modified xsi:type="dcterms:W3CDTF">2023-09-11T14:22:46Z</dcterms:modified>
</cp:coreProperties>
</file>